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86"/>
  </p:notesMasterIdLst>
  <p:handoutMasterIdLst>
    <p:handoutMasterId r:id="rId87"/>
  </p:handoutMasterIdLst>
  <p:sldIdLst>
    <p:sldId id="259" r:id="rId5"/>
    <p:sldId id="257" r:id="rId6"/>
    <p:sldId id="260" r:id="rId7"/>
    <p:sldId id="500" r:id="rId8"/>
    <p:sldId id="501" r:id="rId9"/>
    <p:sldId id="502" r:id="rId10"/>
    <p:sldId id="503" r:id="rId11"/>
    <p:sldId id="346" r:id="rId12"/>
    <p:sldId id="345" r:id="rId13"/>
    <p:sldId id="258" r:id="rId14"/>
    <p:sldId id="515" r:id="rId15"/>
    <p:sldId id="263" r:id="rId16"/>
    <p:sldId id="265" r:id="rId17"/>
    <p:sldId id="352" r:id="rId18"/>
    <p:sldId id="353" r:id="rId19"/>
    <p:sldId id="348" r:id="rId20"/>
    <p:sldId id="421" r:id="rId21"/>
    <p:sldId id="422" r:id="rId22"/>
    <p:sldId id="477" r:id="rId23"/>
    <p:sldId id="475" r:id="rId24"/>
    <p:sldId id="476" r:id="rId25"/>
    <p:sldId id="518" r:id="rId26"/>
    <p:sldId id="478" r:id="rId27"/>
    <p:sldId id="355" r:id="rId28"/>
    <p:sldId id="354" r:id="rId29"/>
    <p:sldId id="356" r:id="rId30"/>
    <p:sldId id="450" r:id="rId31"/>
    <p:sldId id="480" r:id="rId32"/>
    <p:sldId id="561" r:id="rId33"/>
    <p:sldId id="560" r:id="rId34"/>
    <p:sldId id="566" r:id="rId35"/>
    <p:sldId id="357" r:id="rId36"/>
    <p:sldId id="479" r:id="rId37"/>
    <p:sldId id="359" r:id="rId38"/>
    <p:sldId id="481" r:id="rId39"/>
    <p:sldId id="360" r:id="rId40"/>
    <p:sldId id="483" r:id="rId41"/>
    <p:sldId id="567" r:id="rId42"/>
    <p:sldId id="364" r:id="rId43"/>
    <p:sldId id="365" r:id="rId44"/>
    <p:sldId id="366" r:id="rId45"/>
    <p:sldId id="367" r:id="rId46"/>
    <p:sldId id="369" r:id="rId47"/>
    <p:sldId id="370" r:id="rId48"/>
    <p:sldId id="371" r:id="rId49"/>
    <p:sldId id="377" r:id="rId50"/>
    <p:sldId id="378" r:id="rId51"/>
    <p:sldId id="379" r:id="rId52"/>
    <p:sldId id="519" r:id="rId53"/>
    <p:sldId id="465" r:id="rId54"/>
    <p:sldId id="466" r:id="rId55"/>
    <p:sldId id="530" r:id="rId56"/>
    <p:sldId id="534" r:id="rId57"/>
    <p:sldId id="535" r:id="rId58"/>
    <p:sldId id="536" r:id="rId59"/>
    <p:sldId id="537" r:id="rId60"/>
    <p:sldId id="562" r:id="rId61"/>
    <p:sldId id="538" r:id="rId62"/>
    <p:sldId id="539" r:id="rId63"/>
    <p:sldId id="563" r:id="rId64"/>
    <p:sldId id="540" r:id="rId65"/>
    <p:sldId id="541" r:id="rId66"/>
    <p:sldId id="542" r:id="rId67"/>
    <p:sldId id="543" r:id="rId68"/>
    <p:sldId id="544" r:id="rId69"/>
    <p:sldId id="545" r:id="rId70"/>
    <p:sldId id="546" r:id="rId71"/>
    <p:sldId id="547" r:id="rId72"/>
    <p:sldId id="549" r:id="rId73"/>
    <p:sldId id="550" r:id="rId74"/>
    <p:sldId id="548" r:id="rId75"/>
    <p:sldId id="551" r:id="rId76"/>
    <p:sldId id="553" r:id="rId77"/>
    <p:sldId id="554" r:id="rId78"/>
    <p:sldId id="552" r:id="rId79"/>
    <p:sldId id="555" r:id="rId80"/>
    <p:sldId id="556" r:id="rId81"/>
    <p:sldId id="557" r:id="rId82"/>
    <p:sldId id="558" r:id="rId83"/>
    <p:sldId id="559" r:id="rId84"/>
    <p:sldId id="262" r:id="rId8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0037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574" autoAdjust="0"/>
    <p:restoredTop sz="87755" autoAdjust="0"/>
  </p:normalViewPr>
  <p:slideViewPr>
    <p:cSldViewPr snapToGrid="0">
      <p:cViewPr varScale="1">
        <p:scale>
          <a:sx n="59" d="100"/>
          <a:sy n="59" d="100"/>
        </p:scale>
        <p:origin x="78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viewProps" Target="viewProps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5" Type="http://schemas.openxmlformats.org/officeDocument/2006/relationships/slide" Target="slides/slide1.xml"/><Relationship Id="rId90" Type="http://schemas.openxmlformats.org/officeDocument/2006/relationships/theme" Target="theme/theme1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handoutMaster" Target="handoutMasters/handoutMaster1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5EAC724-B034-4F10-A9E8-56851A79B80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20872BB-3892-4F66-9266-36ADB83FAD5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B45424-6BAC-416C-8F6C-5F9DE854A36B}" type="datetimeFigureOut">
              <a:rPr lang="en-US" smtClean="0"/>
              <a:t>2/10/2025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CA138F-B9BA-4997-B3C2-DA8B17B6D5B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E86FBF-0AC4-4904-8ED7-0BD6E9AC71D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34D737-83BD-4FDE-8CF3-8BC01E7FC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07374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733702-C25A-40B9-9167-54BAA79B29B0}" type="datetimeFigureOut">
              <a:rPr lang="en-US" smtClean="0"/>
              <a:t>2/10/2025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2FC7A4-3D1B-482D-8C9D-7642A2CE30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92653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>
            <a:extLst>
              <a:ext uri="{FF2B5EF4-FFF2-40B4-BE49-F238E27FC236}">
                <a16:creationId xmlns:a16="http://schemas.microsoft.com/office/drawing/2014/main" id="{3A43F55B-3417-E429-6364-0EE5AC8AB48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5D11B60-C6E7-4A68-813F-A71670ADD88A}" type="slidenum">
              <a:rPr kumimoji="0" lang="fr-F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fr-FR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4339" name="Rectangle 2">
            <a:extLst>
              <a:ext uri="{FF2B5EF4-FFF2-40B4-BE49-F238E27FC236}">
                <a16:creationId xmlns:a16="http://schemas.microsoft.com/office/drawing/2014/main" id="{A37B47D8-A070-FD88-7463-B15B9DBC3F5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40" name="Rectangle 3">
            <a:extLst>
              <a:ext uri="{FF2B5EF4-FFF2-40B4-BE49-F238E27FC236}">
                <a16:creationId xmlns:a16="http://schemas.microsoft.com/office/drawing/2014/main" id="{C074EE2B-0F72-C701-04A7-3BFE8BD5896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fr-FR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Slide Image Placeholder 1">
            <a:extLst>
              <a:ext uri="{FF2B5EF4-FFF2-40B4-BE49-F238E27FC236}">
                <a16:creationId xmlns:a16="http://schemas.microsoft.com/office/drawing/2014/main" id="{1D74BD0E-B47B-760A-F010-3EFA1E9C77A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06C1406-97C3-9AA4-B5BE-E9DC11260E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defRPr/>
            </a:pPr>
            <a:endParaRPr lang="en-US" dirty="0"/>
          </a:p>
        </p:txBody>
      </p:sp>
      <p:sp>
        <p:nvSpPr>
          <p:cNvPr id="41988" name="Slide Number Placeholder 3">
            <a:extLst>
              <a:ext uri="{FF2B5EF4-FFF2-40B4-BE49-F238E27FC236}">
                <a16:creationId xmlns:a16="http://schemas.microsoft.com/office/drawing/2014/main" id="{EAF98C82-6FD6-781A-0C72-6D65EAA95CD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A6C1DAC1-52BE-4A78-9D5E-843BBCBF63BA}" type="slidenum">
              <a:rPr lang="fr-FR" altLang="en-US" smtClean="0"/>
              <a:pPr>
                <a:spcBef>
                  <a:spcPct val="0"/>
                </a:spcBef>
              </a:pPr>
              <a:t>23</a:t>
            </a:fld>
            <a:endParaRPr lang="fr-FR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>
            <a:extLst>
              <a:ext uri="{FF2B5EF4-FFF2-40B4-BE49-F238E27FC236}">
                <a16:creationId xmlns:a16="http://schemas.microsoft.com/office/drawing/2014/main" id="{69A0A337-5109-748B-5C0F-0CFBCE858B1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99A68C21-5521-495C-B527-FAA17A1F0A44}" type="slidenum">
              <a:rPr lang="fr-FR" altLang="en-US" smtClean="0"/>
              <a:pPr>
                <a:spcBef>
                  <a:spcPct val="0"/>
                </a:spcBef>
              </a:pPr>
              <a:t>24</a:t>
            </a:fld>
            <a:endParaRPr lang="fr-FR" altLang="en-US"/>
          </a:p>
        </p:txBody>
      </p:sp>
      <p:sp>
        <p:nvSpPr>
          <p:cNvPr id="45059" name="Rectangle 2">
            <a:extLst>
              <a:ext uri="{FF2B5EF4-FFF2-40B4-BE49-F238E27FC236}">
                <a16:creationId xmlns:a16="http://schemas.microsoft.com/office/drawing/2014/main" id="{56BD7C99-5A7B-E7D9-F514-C101B1DA377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60" name="Rectangle 3">
            <a:extLst>
              <a:ext uri="{FF2B5EF4-FFF2-40B4-BE49-F238E27FC236}">
                <a16:creationId xmlns:a16="http://schemas.microsoft.com/office/drawing/2014/main" id="{AA8C086C-A600-C9FF-A379-3BC5C4201B5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fr-FR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>
            <a:extLst>
              <a:ext uri="{FF2B5EF4-FFF2-40B4-BE49-F238E27FC236}">
                <a16:creationId xmlns:a16="http://schemas.microsoft.com/office/drawing/2014/main" id="{22153AAF-BDA0-F042-A83D-FDC706CC138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AEA0993B-49CB-4433-8BDA-F94755A1910D}" type="slidenum">
              <a:rPr lang="fr-FR" altLang="en-US" smtClean="0"/>
              <a:pPr>
                <a:spcBef>
                  <a:spcPct val="0"/>
                </a:spcBef>
              </a:pPr>
              <a:t>25</a:t>
            </a:fld>
            <a:endParaRPr lang="fr-FR" altLang="en-US"/>
          </a:p>
        </p:txBody>
      </p:sp>
      <p:sp>
        <p:nvSpPr>
          <p:cNvPr id="47107" name="Rectangle 2">
            <a:extLst>
              <a:ext uri="{FF2B5EF4-FFF2-40B4-BE49-F238E27FC236}">
                <a16:creationId xmlns:a16="http://schemas.microsoft.com/office/drawing/2014/main" id="{4DCBFEB4-E8B5-5B8E-B513-D70DA0C473D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8" name="Rectangle 3">
            <a:extLst>
              <a:ext uri="{FF2B5EF4-FFF2-40B4-BE49-F238E27FC236}">
                <a16:creationId xmlns:a16="http://schemas.microsoft.com/office/drawing/2014/main" id="{5E07E5EA-7AEB-6E93-9E98-3DBC88A2404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fr-FR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>
            <a:extLst>
              <a:ext uri="{FF2B5EF4-FFF2-40B4-BE49-F238E27FC236}">
                <a16:creationId xmlns:a16="http://schemas.microsoft.com/office/drawing/2014/main" id="{FB551E86-D000-B1C7-6882-4B43AE84EDE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9C8BD513-E2D4-48E9-9FCA-9DB7ABFF2E78}" type="slidenum">
              <a:rPr lang="fr-FR" altLang="en-US" smtClean="0"/>
              <a:pPr>
                <a:spcBef>
                  <a:spcPct val="0"/>
                </a:spcBef>
              </a:pPr>
              <a:t>26</a:t>
            </a:fld>
            <a:endParaRPr lang="fr-FR" altLang="en-US"/>
          </a:p>
        </p:txBody>
      </p:sp>
      <p:sp>
        <p:nvSpPr>
          <p:cNvPr id="49155" name="Rectangle 2">
            <a:extLst>
              <a:ext uri="{FF2B5EF4-FFF2-40B4-BE49-F238E27FC236}">
                <a16:creationId xmlns:a16="http://schemas.microsoft.com/office/drawing/2014/main" id="{FFE22143-F4F5-C9F5-1991-B4BCEED6690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6" name="Rectangle 3">
            <a:extLst>
              <a:ext uri="{FF2B5EF4-FFF2-40B4-BE49-F238E27FC236}">
                <a16:creationId xmlns:a16="http://schemas.microsoft.com/office/drawing/2014/main" id="{C6423DF3-867E-4FE4-0406-46C962E7013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fr-FR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>
            <a:extLst>
              <a:ext uri="{FF2B5EF4-FFF2-40B4-BE49-F238E27FC236}">
                <a16:creationId xmlns:a16="http://schemas.microsoft.com/office/drawing/2014/main" id="{FB551E86-D000-B1C7-6882-4B43AE84EDE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9C8BD513-E2D4-48E9-9FCA-9DB7ABFF2E78}" type="slidenum">
              <a:rPr lang="fr-FR" altLang="en-US" smtClean="0"/>
              <a:pPr>
                <a:spcBef>
                  <a:spcPct val="0"/>
                </a:spcBef>
              </a:pPr>
              <a:t>29</a:t>
            </a:fld>
            <a:endParaRPr lang="fr-FR" altLang="en-US"/>
          </a:p>
        </p:txBody>
      </p:sp>
      <p:sp>
        <p:nvSpPr>
          <p:cNvPr id="49155" name="Rectangle 2">
            <a:extLst>
              <a:ext uri="{FF2B5EF4-FFF2-40B4-BE49-F238E27FC236}">
                <a16:creationId xmlns:a16="http://schemas.microsoft.com/office/drawing/2014/main" id="{FFE22143-F4F5-C9F5-1991-B4BCEED6690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6" name="Rectangle 3">
            <a:extLst>
              <a:ext uri="{FF2B5EF4-FFF2-40B4-BE49-F238E27FC236}">
                <a16:creationId xmlns:a16="http://schemas.microsoft.com/office/drawing/2014/main" id="{C6423DF3-867E-4FE4-0406-46C962E7013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fr-FR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68760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Slide Image Placeholder 1">
            <a:extLst>
              <a:ext uri="{FF2B5EF4-FFF2-40B4-BE49-F238E27FC236}">
                <a16:creationId xmlns:a16="http://schemas.microsoft.com/office/drawing/2014/main" id="{1D74BD0E-B47B-760A-F010-3EFA1E9C77A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06C1406-97C3-9AA4-B5BE-E9DC11260E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defRPr/>
            </a:pPr>
            <a:endParaRPr lang="en-US" dirty="0"/>
          </a:p>
        </p:txBody>
      </p:sp>
      <p:sp>
        <p:nvSpPr>
          <p:cNvPr id="41988" name="Slide Number Placeholder 3">
            <a:extLst>
              <a:ext uri="{FF2B5EF4-FFF2-40B4-BE49-F238E27FC236}">
                <a16:creationId xmlns:a16="http://schemas.microsoft.com/office/drawing/2014/main" id="{EAF98C82-6FD6-781A-0C72-6D65EAA95CD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A6C1DAC1-52BE-4A78-9D5E-843BBCBF63BA}" type="slidenum">
              <a:rPr lang="fr-FR" altLang="en-US" smtClean="0"/>
              <a:pPr>
                <a:spcBef>
                  <a:spcPct val="0"/>
                </a:spcBef>
              </a:pPr>
              <a:t>30</a:t>
            </a:fld>
            <a:endParaRPr lang="fr-FR" altLang="en-US"/>
          </a:p>
        </p:txBody>
      </p:sp>
    </p:spTree>
    <p:extLst>
      <p:ext uri="{BB962C8B-B14F-4D97-AF65-F5344CB8AC3E}">
        <p14:creationId xmlns:p14="http://schemas.microsoft.com/office/powerpoint/2010/main" val="41881194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Slide Image Placeholder 1">
            <a:extLst>
              <a:ext uri="{FF2B5EF4-FFF2-40B4-BE49-F238E27FC236}">
                <a16:creationId xmlns:a16="http://schemas.microsoft.com/office/drawing/2014/main" id="{1D74BD0E-B47B-760A-F010-3EFA1E9C77A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06C1406-97C3-9AA4-B5BE-E9DC11260E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defRPr/>
            </a:pPr>
            <a:endParaRPr lang="en-US" dirty="0"/>
          </a:p>
        </p:txBody>
      </p:sp>
      <p:sp>
        <p:nvSpPr>
          <p:cNvPr id="41988" name="Slide Number Placeholder 3">
            <a:extLst>
              <a:ext uri="{FF2B5EF4-FFF2-40B4-BE49-F238E27FC236}">
                <a16:creationId xmlns:a16="http://schemas.microsoft.com/office/drawing/2014/main" id="{EAF98C82-6FD6-781A-0C72-6D65EAA95CD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A6C1DAC1-52BE-4A78-9D5E-843BBCBF63BA}" type="slidenum">
              <a:rPr lang="fr-FR" altLang="en-US" smtClean="0"/>
              <a:pPr>
                <a:spcBef>
                  <a:spcPct val="0"/>
                </a:spcBef>
              </a:pPr>
              <a:t>31</a:t>
            </a:fld>
            <a:endParaRPr lang="fr-FR" altLang="en-US"/>
          </a:p>
        </p:txBody>
      </p:sp>
    </p:spTree>
    <p:extLst>
      <p:ext uri="{BB962C8B-B14F-4D97-AF65-F5344CB8AC3E}">
        <p14:creationId xmlns:p14="http://schemas.microsoft.com/office/powerpoint/2010/main" val="33803507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>
            <a:extLst>
              <a:ext uri="{FF2B5EF4-FFF2-40B4-BE49-F238E27FC236}">
                <a16:creationId xmlns:a16="http://schemas.microsoft.com/office/drawing/2014/main" id="{B3CCCDEC-198A-7839-C668-DE030F49ADB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8F23642-4920-42F0-A198-8BAFE2C4824E}" type="slidenum">
              <a:rPr kumimoji="0" lang="fr-F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fr-FR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3251" name="Rectangle 2">
            <a:extLst>
              <a:ext uri="{FF2B5EF4-FFF2-40B4-BE49-F238E27FC236}">
                <a16:creationId xmlns:a16="http://schemas.microsoft.com/office/drawing/2014/main" id="{2D84EC37-2DBD-3525-0848-4EF5081BC08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>
            <a:extLst>
              <a:ext uri="{FF2B5EF4-FFF2-40B4-BE49-F238E27FC236}">
                <a16:creationId xmlns:a16="http://schemas.microsoft.com/office/drawing/2014/main" id="{F6389990-59B8-D4D1-E98D-77B0B0C685C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fr-FR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>
            <a:extLst>
              <a:ext uri="{FF2B5EF4-FFF2-40B4-BE49-F238E27FC236}">
                <a16:creationId xmlns:a16="http://schemas.microsoft.com/office/drawing/2014/main" id="{A95882B8-D5F3-B30C-527C-F928D4F86A1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F939D9ED-9BDD-4386-84AB-15393C9E8F01}" type="slidenum">
              <a:rPr lang="fr-FR" altLang="en-US" smtClean="0"/>
              <a:pPr>
                <a:spcBef>
                  <a:spcPct val="0"/>
                </a:spcBef>
              </a:pPr>
              <a:t>34</a:t>
            </a:fld>
            <a:endParaRPr lang="fr-FR" altLang="en-US"/>
          </a:p>
        </p:txBody>
      </p:sp>
      <p:sp>
        <p:nvSpPr>
          <p:cNvPr id="59395" name="Rectangle 2">
            <a:extLst>
              <a:ext uri="{FF2B5EF4-FFF2-40B4-BE49-F238E27FC236}">
                <a16:creationId xmlns:a16="http://schemas.microsoft.com/office/drawing/2014/main" id="{8D31A18D-0470-D048-E71F-BF6F8DB011D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>
            <a:extLst>
              <a:ext uri="{FF2B5EF4-FFF2-40B4-BE49-F238E27FC236}">
                <a16:creationId xmlns:a16="http://schemas.microsoft.com/office/drawing/2014/main" id="{50CDBA9E-B765-3E44-19A3-3E385BFECDF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fr-FR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Slide Image Placeholder 1">
            <a:extLst>
              <a:ext uri="{FF2B5EF4-FFF2-40B4-BE49-F238E27FC236}">
                <a16:creationId xmlns:a16="http://schemas.microsoft.com/office/drawing/2014/main" id="{BC41E492-365D-9A53-3E2B-58C609614A6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DB87E59-4684-5C6F-3B2A-56D90E8DF2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dirty="0" err="1"/>
              <a:t>Bài</a:t>
            </a:r>
            <a:r>
              <a:rPr lang="en-US" dirty="0"/>
              <a:t> </a:t>
            </a:r>
            <a:r>
              <a:rPr lang="en-US" dirty="0" err="1"/>
              <a:t>tập</a:t>
            </a:r>
            <a:r>
              <a:rPr lang="en-US" dirty="0"/>
              <a:t> 1 K59: </a:t>
            </a:r>
          </a:p>
          <a:p>
            <a:pPr marL="228600" indent="-228600">
              <a:buFontTx/>
              <a:buAutoNum type="arabicPeriod"/>
              <a:defRPr/>
            </a:pPr>
            <a:r>
              <a:rPr lang="en-US" dirty="0" err="1"/>
              <a:t>Đọc</a:t>
            </a:r>
            <a:r>
              <a:rPr lang="en-US" dirty="0"/>
              <a:t> file Phone.dat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dùng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hàm</a:t>
            </a:r>
            <a:r>
              <a:rPr lang="en-US" dirty="0"/>
              <a:t> </a:t>
            </a:r>
            <a:r>
              <a:rPr lang="en-US" dirty="0" err="1"/>
              <a:t>đã</a:t>
            </a:r>
            <a:r>
              <a:rPr lang="en-US" dirty="0"/>
              <a:t> </a:t>
            </a:r>
            <a:r>
              <a:rPr lang="en-US" dirty="0" err="1"/>
              <a:t>viết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lớp</a:t>
            </a:r>
            <a:r>
              <a:rPr lang="en-US" dirty="0"/>
              <a:t> </a:t>
            </a:r>
            <a:r>
              <a:rPr lang="en-US" dirty="0" err="1"/>
              <a:t>InsertAtHead</a:t>
            </a:r>
            <a:r>
              <a:rPr lang="en-US" dirty="0"/>
              <a:t> – </a:t>
            </a:r>
            <a:r>
              <a:rPr lang="en-US" dirty="0" err="1"/>
              <a:t>TraversingList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nạp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danh</a:t>
            </a:r>
            <a:r>
              <a:rPr lang="en-US" dirty="0"/>
              <a:t> </a:t>
            </a:r>
            <a:r>
              <a:rPr lang="en-US" dirty="0" err="1"/>
              <a:t>sách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hiển</a:t>
            </a:r>
            <a:r>
              <a:rPr lang="en-US" dirty="0"/>
              <a:t> </a:t>
            </a:r>
            <a:r>
              <a:rPr lang="en-US" dirty="0" err="1"/>
              <a:t>thị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màn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.</a:t>
            </a:r>
          </a:p>
          <a:p>
            <a:pPr marL="228600" indent="-228600">
              <a:buFontTx/>
              <a:buAutoNum type="arabicPeriod"/>
              <a:defRPr/>
            </a:pPr>
            <a:r>
              <a:rPr lang="en-US" dirty="0" err="1"/>
              <a:t>Cài</a:t>
            </a:r>
            <a:r>
              <a:rPr lang="en-US" dirty="0"/>
              <a:t> </a:t>
            </a:r>
            <a:r>
              <a:rPr lang="en-US" dirty="0" err="1"/>
              <a:t>đặt</a:t>
            </a:r>
            <a:r>
              <a:rPr lang="en-US" dirty="0"/>
              <a:t> </a:t>
            </a:r>
            <a:r>
              <a:rPr lang="en-US" dirty="0" err="1"/>
              <a:t>lại</a:t>
            </a:r>
            <a:r>
              <a:rPr lang="en-US" dirty="0"/>
              <a:t> </a:t>
            </a:r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import from DB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bài</a:t>
            </a:r>
            <a:r>
              <a:rPr lang="en-US" dirty="0"/>
              <a:t> </a:t>
            </a:r>
            <a:r>
              <a:rPr lang="en-US" dirty="0" err="1"/>
              <a:t>tập</a:t>
            </a:r>
            <a:r>
              <a:rPr lang="en-US" dirty="0"/>
              <a:t> </a:t>
            </a:r>
            <a:r>
              <a:rPr lang="en-US" dirty="0" err="1"/>
              <a:t>NokiaDB</a:t>
            </a:r>
            <a:r>
              <a:rPr lang="en-US" dirty="0"/>
              <a:t> </a:t>
            </a:r>
            <a:r>
              <a:rPr lang="en-US" dirty="0" err="1"/>
              <a:t>dùng</a:t>
            </a:r>
            <a:r>
              <a:rPr lang="en-US" dirty="0"/>
              <a:t> </a:t>
            </a:r>
            <a:r>
              <a:rPr lang="en-US" dirty="0" err="1"/>
              <a:t>danh</a:t>
            </a:r>
            <a:r>
              <a:rPr lang="en-US" dirty="0"/>
              <a:t> </a:t>
            </a:r>
            <a:r>
              <a:rPr lang="en-US" dirty="0" err="1"/>
              <a:t>sách</a:t>
            </a:r>
            <a:r>
              <a:rPr lang="en-US" dirty="0"/>
              <a:t> </a:t>
            </a:r>
            <a:r>
              <a:rPr lang="en-US" dirty="0" err="1"/>
              <a:t>móc</a:t>
            </a:r>
            <a:r>
              <a:rPr lang="en-US" dirty="0"/>
              <a:t> </a:t>
            </a:r>
            <a:r>
              <a:rPr lang="en-US" dirty="0" err="1"/>
              <a:t>nối</a:t>
            </a:r>
            <a:r>
              <a:rPr lang="en-US" dirty="0"/>
              <a:t>. </a:t>
            </a:r>
            <a:r>
              <a:rPr lang="en-US" dirty="0" err="1"/>
              <a:t>Cài</a:t>
            </a:r>
            <a:r>
              <a:rPr lang="en-US" dirty="0"/>
              <a:t> </a:t>
            </a:r>
            <a:r>
              <a:rPr lang="en-US" dirty="0" err="1"/>
              <a:t>đặt</a:t>
            </a:r>
            <a:r>
              <a:rPr lang="en-US" dirty="0"/>
              <a:t> </a:t>
            </a:r>
            <a:r>
              <a:rPr lang="en-US" dirty="0" err="1"/>
              <a:t>lại</a:t>
            </a:r>
            <a:r>
              <a:rPr lang="en-US" dirty="0"/>
              <a:t> </a:t>
            </a:r>
            <a:r>
              <a:rPr lang="en-US" dirty="0" err="1"/>
              <a:t>hàm</a:t>
            </a:r>
            <a:r>
              <a:rPr lang="en-US" dirty="0"/>
              <a:t> in DB.</a:t>
            </a:r>
          </a:p>
        </p:txBody>
      </p:sp>
      <p:sp>
        <p:nvSpPr>
          <p:cNvPr id="62468" name="Slide Number Placeholder 3">
            <a:extLst>
              <a:ext uri="{FF2B5EF4-FFF2-40B4-BE49-F238E27FC236}">
                <a16:creationId xmlns:a16="http://schemas.microsoft.com/office/drawing/2014/main" id="{FE007563-7FE1-8183-D0FA-38B755C73E1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3CB81864-9E4E-48E8-B790-329EF7600D42}" type="slidenum">
              <a:rPr lang="fr-FR" altLang="en-US" smtClean="0"/>
              <a:pPr>
                <a:spcBef>
                  <a:spcPct val="0"/>
                </a:spcBef>
              </a:pPr>
              <a:t>35</a:t>
            </a:fld>
            <a:endParaRPr lang="fr-FR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>
            <a:extLst>
              <a:ext uri="{FF2B5EF4-FFF2-40B4-BE49-F238E27FC236}">
                <a16:creationId xmlns:a16="http://schemas.microsoft.com/office/drawing/2014/main" id="{6BC1301E-A28B-0DCA-0F69-8F589BB62EF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2A50214-4BE5-4EF8-9834-3E033AE50DA5}" type="slidenum">
              <a:rPr kumimoji="0" lang="fr-F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fr-FR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2291" name="Rectangle 2">
            <a:extLst>
              <a:ext uri="{FF2B5EF4-FFF2-40B4-BE49-F238E27FC236}">
                <a16:creationId xmlns:a16="http://schemas.microsoft.com/office/drawing/2014/main" id="{AD305570-9F32-98C2-52D3-849DBFF87C9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>
            <a:extLst>
              <a:ext uri="{FF2B5EF4-FFF2-40B4-BE49-F238E27FC236}">
                <a16:creationId xmlns:a16="http://schemas.microsoft.com/office/drawing/2014/main" id="{D87A726B-3FC3-E1D6-1FCD-6F7A3FFF34A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fr-FR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7">
            <a:extLst>
              <a:ext uri="{FF2B5EF4-FFF2-40B4-BE49-F238E27FC236}">
                <a16:creationId xmlns:a16="http://schemas.microsoft.com/office/drawing/2014/main" id="{1D333023-FE2E-1143-6F48-699799F9E87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66E258F-85C7-4F20-9680-1068E158A8C9}" type="slidenum">
              <a:rPr lang="fr-FR" altLang="en-US" smtClean="0"/>
              <a:pPr>
                <a:spcBef>
                  <a:spcPct val="0"/>
                </a:spcBef>
              </a:pPr>
              <a:t>36</a:t>
            </a:fld>
            <a:endParaRPr lang="fr-FR" altLang="en-US"/>
          </a:p>
        </p:txBody>
      </p:sp>
      <p:sp>
        <p:nvSpPr>
          <p:cNvPr id="64515" name="Rectangle 2">
            <a:extLst>
              <a:ext uri="{FF2B5EF4-FFF2-40B4-BE49-F238E27FC236}">
                <a16:creationId xmlns:a16="http://schemas.microsoft.com/office/drawing/2014/main" id="{1FA2BBAE-C01F-E690-11B2-69210902DC2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516" name="Rectangle 3">
            <a:extLst>
              <a:ext uri="{FF2B5EF4-FFF2-40B4-BE49-F238E27FC236}">
                <a16:creationId xmlns:a16="http://schemas.microsoft.com/office/drawing/2014/main" id="{295FBB99-8461-BD01-EA4C-BD1C48E57A7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fr-FR" altLang="en-US">
                <a:latin typeface="Arial" panose="020B0604020202020204" pitchFamily="34" charset="0"/>
              </a:rPr>
              <a:t>stop here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Image Placeholder 1">
            <a:extLst>
              <a:ext uri="{FF2B5EF4-FFF2-40B4-BE49-F238E27FC236}">
                <a16:creationId xmlns:a16="http://schemas.microsoft.com/office/drawing/2014/main" id="{1EB5FF14-C187-8145-E497-254BFACF493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3C750D2-8ED8-A793-EA0D-83FEB53B4A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defRPr/>
            </a:pPr>
            <a:endParaRPr lang="en-US" dirty="0"/>
          </a:p>
        </p:txBody>
      </p:sp>
      <p:sp>
        <p:nvSpPr>
          <p:cNvPr id="67588" name="Slide Number Placeholder 3">
            <a:extLst>
              <a:ext uri="{FF2B5EF4-FFF2-40B4-BE49-F238E27FC236}">
                <a16:creationId xmlns:a16="http://schemas.microsoft.com/office/drawing/2014/main" id="{205A4F1D-0D32-4D34-F9A1-23FF6697952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1CC3F78E-F861-4B58-994C-83559CCF4C80}" type="slidenum">
              <a:rPr lang="fr-FR" altLang="en-US" smtClean="0"/>
              <a:pPr>
                <a:spcBef>
                  <a:spcPct val="0"/>
                </a:spcBef>
              </a:pPr>
              <a:t>37</a:t>
            </a:fld>
            <a:endParaRPr lang="fr-FR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Image Placeholder 1">
            <a:extLst>
              <a:ext uri="{FF2B5EF4-FFF2-40B4-BE49-F238E27FC236}">
                <a16:creationId xmlns:a16="http://schemas.microsoft.com/office/drawing/2014/main" id="{1EB5FF14-C187-8145-E497-254BFACF493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3C750D2-8ED8-A793-EA0D-83FEB53B4A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defRPr/>
            </a:pPr>
            <a:endParaRPr lang="en-US" dirty="0"/>
          </a:p>
        </p:txBody>
      </p:sp>
      <p:sp>
        <p:nvSpPr>
          <p:cNvPr id="67588" name="Slide Number Placeholder 3">
            <a:extLst>
              <a:ext uri="{FF2B5EF4-FFF2-40B4-BE49-F238E27FC236}">
                <a16:creationId xmlns:a16="http://schemas.microsoft.com/office/drawing/2014/main" id="{205A4F1D-0D32-4D34-F9A1-23FF6697952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1CC3F78E-F861-4B58-994C-83559CCF4C80}" type="slidenum">
              <a:rPr lang="fr-FR" altLang="en-US" smtClean="0"/>
              <a:pPr>
                <a:spcBef>
                  <a:spcPct val="0"/>
                </a:spcBef>
              </a:pPr>
              <a:t>38</a:t>
            </a:fld>
            <a:endParaRPr lang="fr-FR" altLang="en-US"/>
          </a:p>
        </p:txBody>
      </p:sp>
    </p:spTree>
    <p:extLst>
      <p:ext uri="{BB962C8B-B14F-4D97-AF65-F5344CB8AC3E}">
        <p14:creationId xmlns:p14="http://schemas.microsoft.com/office/powerpoint/2010/main" val="70491087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>
            <a:extLst>
              <a:ext uri="{FF2B5EF4-FFF2-40B4-BE49-F238E27FC236}">
                <a16:creationId xmlns:a16="http://schemas.microsoft.com/office/drawing/2014/main" id="{FD18B89B-8D1E-091F-E9FC-7C92E0F7A92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033C9032-45C1-47C1-B116-FB562EB0B15E}" type="slidenum">
              <a:rPr lang="fr-FR" altLang="en-US" smtClean="0"/>
              <a:pPr>
                <a:spcBef>
                  <a:spcPct val="0"/>
                </a:spcBef>
              </a:pPr>
              <a:t>39</a:t>
            </a:fld>
            <a:endParaRPr lang="fr-FR" altLang="en-US"/>
          </a:p>
        </p:txBody>
      </p:sp>
      <p:sp>
        <p:nvSpPr>
          <p:cNvPr id="72707" name="Rectangle 2">
            <a:extLst>
              <a:ext uri="{FF2B5EF4-FFF2-40B4-BE49-F238E27FC236}">
                <a16:creationId xmlns:a16="http://schemas.microsoft.com/office/drawing/2014/main" id="{039FD3E3-3E1E-A31C-D79C-8F99D1459ED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8" name="Rectangle 3">
            <a:extLst>
              <a:ext uri="{FF2B5EF4-FFF2-40B4-BE49-F238E27FC236}">
                <a16:creationId xmlns:a16="http://schemas.microsoft.com/office/drawing/2014/main" id="{504744C1-158F-5177-E873-40E4D25DC85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fr-FR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>
            <a:extLst>
              <a:ext uri="{FF2B5EF4-FFF2-40B4-BE49-F238E27FC236}">
                <a16:creationId xmlns:a16="http://schemas.microsoft.com/office/drawing/2014/main" id="{AAA44388-B9C4-30E2-73F6-1991F23C45F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779BC6F-1CDE-475E-9C91-C14438860E2B}" type="slidenum">
              <a:rPr lang="fr-FR" altLang="en-US" smtClean="0"/>
              <a:pPr>
                <a:spcBef>
                  <a:spcPct val="0"/>
                </a:spcBef>
              </a:pPr>
              <a:t>40</a:t>
            </a:fld>
            <a:endParaRPr lang="fr-FR" altLang="en-US"/>
          </a:p>
        </p:txBody>
      </p:sp>
      <p:sp>
        <p:nvSpPr>
          <p:cNvPr id="74755" name="Rectangle 2">
            <a:extLst>
              <a:ext uri="{FF2B5EF4-FFF2-40B4-BE49-F238E27FC236}">
                <a16:creationId xmlns:a16="http://schemas.microsoft.com/office/drawing/2014/main" id="{32975F29-A78F-A78E-04A1-3D31E05D2D8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6" name="Rectangle 3">
            <a:extLst>
              <a:ext uri="{FF2B5EF4-FFF2-40B4-BE49-F238E27FC236}">
                <a16:creationId xmlns:a16="http://schemas.microsoft.com/office/drawing/2014/main" id="{A072FB98-2095-6EA3-2425-C30686E494D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fr-FR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>
            <a:extLst>
              <a:ext uri="{FF2B5EF4-FFF2-40B4-BE49-F238E27FC236}">
                <a16:creationId xmlns:a16="http://schemas.microsoft.com/office/drawing/2014/main" id="{5200C10B-2214-C60F-831E-E03726FE86F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A5E725DF-C7C0-445C-A798-3703AD4553A6}" type="slidenum">
              <a:rPr lang="fr-FR" altLang="en-US" smtClean="0"/>
              <a:pPr>
                <a:spcBef>
                  <a:spcPct val="0"/>
                </a:spcBef>
              </a:pPr>
              <a:t>41</a:t>
            </a:fld>
            <a:endParaRPr lang="fr-FR" altLang="en-US"/>
          </a:p>
        </p:txBody>
      </p:sp>
      <p:sp>
        <p:nvSpPr>
          <p:cNvPr id="76803" name="Rectangle 2">
            <a:extLst>
              <a:ext uri="{FF2B5EF4-FFF2-40B4-BE49-F238E27FC236}">
                <a16:creationId xmlns:a16="http://schemas.microsoft.com/office/drawing/2014/main" id="{632809ED-1CDC-CEAA-BB3A-E5C64811B4D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4" name="Rectangle 3">
            <a:extLst>
              <a:ext uri="{FF2B5EF4-FFF2-40B4-BE49-F238E27FC236}">
                <a16:creationId xmlns:a16="http://schemas.microsoft.com/office/drawing/2014/main" id="{A9CBE52B-67EC-0B07-C02F-A228994D860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fr-FR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>
            <a:extLst>
              <a:ext uri="{FF2B5EF4-FFF2-40B4-BE49-F238E27FC236}">
                <a16:creationId xmlns:a16="http://schemas.microsoft.com/office/drawing/2014/main" id="{7AD98FB4-F1F1-0112-7931-7F48AD84C75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88CD0662-44C8-430F-AF38-D1683CFD975F}" type="slidenum">
              <a:rPr lang="fr-FR" altLang="en-US" smtClean="0"/>
              <a:pPr>
                <a:spcBef>
                  <a:spcPct val="0"/>
                </a:spcBef>
              </a:pPr>
              <a:t>42</a:t>
            </a:fld>
            <a:endParaRPr lang="fr-FR" altLang="en-US"/>
          </a:p>
        </p:txBody>
      </p:sp>
      <p:sp>
        <p:nvSpPr>
          <p:cNvPr id="78851" name="Rectangle 2">
            <a:extLst>
              <a:ext uri="{FF2B5EF4-FFF2-40B4-BE49-F238E27FC236}">
                <a16:creationId xmlns:a16="http://schemas.microsoft.com/office/drawing/2014/main" id="{3F73FF3F-66B3-977D-074E-1F0DA018EEA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>
            <a:extLst>
              <a:ext uri="{FF2B5EF4-FFF2-40B4-BE49-F238E27FC236}">
                <a16:creationId xmlns:a16="http://schemas.microsoft.com/office/drawing/2014/main" id="{22EC7AFC-7B33-E869-11BF-954D20C8C0B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fr-FR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>
            <a:extLst>
              <a:ext uri="{FF2B5EF4-FFF2-40B4-BE49-F238E27FC236}">
                <a16:creationId xmlns:a16="http://schemas.microsoft.com/office/drawing/2014/main" id="{40435CD3-E6EC-1749-D888-288E0518AF6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34C14009-E3E4-451B-B1C6-B3E5DC14EBF4}" type="slidenum">
              <a:rPr lang="fr-FR" altLang="en-US" smtClean="0"/>
              <a:pPr>
                <a:spcBef>
                  <a:spcPct val="0"/>
                </a:spcBef>
              </a:pPr>
              <a:t>43</a:t>
            </a:fld>
            <a:endParaRPr lang="fr-FR" altLang="en-US"/>
          </a:p>
        </p:txBody>
      </p:sp>
      <p:sp>
        <p:nvSpPr>
          <p:cNvPr id="82947" name="Rectangle 2">
            <a:extLst>
              <a:ext uri="{FF2B5EF4-FFF2-40B4-BE49-F238E27FC236}">
                <a16:creationId xmlns:a16="http://schemas.microsoft.com/office/drawing/2014/main" id="{8F8F28A7-4CB1-6B93-E109-9498D6EB902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8" name="Rectangle 3">
            <a:extLst>
              <a:ext uri="{FF2B5EF4-FFF2-40B4-BE49-F238E27FC236}">
                <a16:creationId xmlns:a16="http://schemas.microsoft.com/office/drawing/2014/main" id="{CCAECC62-4DF3-34EB-4A7D-EB30FB4EF6D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fr-FR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7">
            <a:extLst>
              <a:ext uri="{FF2B5EF4-FFF2-40B4-BE49-F238E27FC236}">
                <a16:creationId xmlns:a16="http://schemas.microsoft.com/office/drawing/2014/main" id="{28C2070B-69C8-760D-527E-68EE9FEAD8B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FA25D178-DEBA-4DBF-9086-819F8ACDC983}" type="slidenum">
              <a:rPr lang="fr-FR" altLang="en-US" smtClean="0"/>
              <a:pPr>
                <a:spcBef>
                  <a:spcPct val="0"/>
                </a:spcBef>
              </a:pPr>
              <a:t>44</a:t>
            </a:fld>
            <a:endParaRPr lang="fr-FR" altLang="en-US"/>
          </a:p>
        </p:txBody>
      </p:sp>
      <p:sp>
        <p:nvSpPr>
          <p:cNvPr id="84995" name="Rectangle 2">
            <a:extLst>
              <a:ext uri="{FF2B5EF4-FFF2-40B4-BE49-F238E27FC236}">
                <a16:creationId xmlns:a16="http://schemas.microsoft.com/office/drawing/2014/main" id="{9093DB6D-9210-1270-56A9-38350B7D5A5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6" name="Rectangle 3">
            <a:extLst>
              <a:ext uri="{FF2B5EF4-FFF2-40B4-BE49-F238E27FC236}">
                <a16:creationId xmlns:a16="http://schemas.microsoft.com/office/drawing/2014/main" id="{85A75F49-CC90-AB77-0BFA-C3A2D0599BA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fr-FR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>
            <a:extLst>
              <a:ext uri="{FF2B5EF4-FFF2-40B4-BE49-F238E27FC236}">
                <a16:creationId xmlns:a16="http://schemas.microsoft.com/office/drawing/2014/main" id="{B5C63E8C-A487-8130-D140-202E4A7DD80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D2B2E193-D07E-46EC-ADAB-7C2490DAECC5}" type="slidenum">
              <a:rPr lang="fr-FR" altLang="en-US" smtClean="0"/>
              <a:pPr>
                <a:spcBef>
                  <a:spcPct val="0"/>
                </a:spcBef>
              </a:pPr>
              <a:t>45</a:t>
            </a:fld>
            <a:endParaRPr lang="fr-FR" altLang="en-US"/>
          </a:p>
        </p:txBody>
      </p:sp>
      <p:sp>
        <p:nvSpPr>
          <p:cNvPr id="87043" name="Rectangle 2">
            <a:extLst>
              <a:ext uri="{FF2B5EF4-FFF2-40B4-BE49-F238E27FC236}">
                <a16:creationId xmlns:a16="http://schemas.microsoft.com/office/drawing/2014/main" id="{07C0E4B7-D7BE-0697-6FB4-5782DC61946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>
            <a:extLst>
              <a:ext uri="{FF2B5EF4-FFF2-40B4-BE49-F238E27FC236}">
                <a16:creationId xmlns:a16="http://schemas.microsoft.com/office/drawing/2014/main" id="{1C6A051A-E245-38ED-0ED4-D2776174627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fr-FR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7">
            <a:extLst>
              <a:ext uri="{FF2B5EF4-FFF2-40B4-BE49-F238E27FC236}">
                <a16:creationId xmlns:a16="http://schemas.microsoft.com/office/drawing/2014/main" id="{71BA01E3-F75D-1620-8AD8-D25D3A3C25C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00467FC2-9C8A-4070-BAFA-85460C3728D0}" type="slidenum">
              <a:rPr lang="fr-FR" altLang="en-US" smtClean="0"/>
              <a:pPr>
                <a:spcBef>
                  <a:spcPct val="0"/>
                </a:spcBef>
              </a:pPr>
              <a:t>14</a:t>
            </a:fld>
            <a:endParaRPr lang="fr-FR" altLang="en-US"/>
          </a:p>
        </p:txBody>
      </p:sp>
      <p:sp>
        <p:nvSpPr>
          <p:cNvPr id="19459" name="Rectangle 2">
            <a:extLst>
              <a:ext uri="{FF2B5EF4-FFF2-40B4-BE49-F238E27FC236}">
                <a16:creationId xmlns:a16="http://schemas.microsoft.com/office/drawing/2014/main" id="{545DACB9-B863-BEF8-4F3F-CE370C46BD6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60" name="Rectangle 3">
            <a:extLst>
              <a:ext uri="{FF2B5EF4-FFF2-40B4-BE49-F238E27FC236}">
                <a16:creationId xmlns:a16="http://schemas.microsoft.com/office/drawing/2014/main" id="{2C3B28CB-4E52-F5E9-89B6-EAA8998DE21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fr-FR" altLang="en-US" dirty="0" err="1">
                <a:latin typeface="Arial" panose="020B0604020202020204" pitchFamily="34" charset="0"/>
              </a:rPr>
              <a:t>hint</a:t>
            </a:r>
            <a:endParaRPr lang="fr-FR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>
            <a:extLst>
              <a:ext uri="{FF2B5EF4-FFF2-40B4-BE49-F238E27FC236}">
                <a16:creationId xmlns:a16="http://schemas.microsoft.com/office/drawing/2014/main" id="{E6ECB182-AB91-A1F7-D192-B47151B35CE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12F47909-3DD1-4616-B6C9-0F5AF2F64A9F}" type="slidenum">
              <a:rPr lang="fr-FR" altLang="en-US" smtClean="0"/>
              <a:pPr>
                <a:spcBef>
                  <a:spcPct val="0"/>
                </a:spcBef>
              </a:pPr>
              <a:t>46</a:t>
            </a:fld>
            <a:endParaRPr lang="fr-FR" altLang="en-US"/>
          </a:p>
        </p:txBody>
      </p:sp>
      <p:sp>
        <p:nvSpPr>
          <p:cNvPr id="99331" name="Rectangle 2">
            <a:extLst>
              <a:ext uri="{FF2B5EF4-FFF2-40B4-BE49-F238E27FC236}">
                <a16:creationId xmlns:a16="http://schemas.microsoft.com/office/drawing/2014/main" id="{EC32302A-A325-B4E7-9007-D92386FD4C0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2" name="Rectangle 3">
            <a:extLst>
              <a:ext uri="{FF2B5EF4-FFF2-40B4-BE49-F238E27FC236}">
                <a16:creationId xmlns:a16="http://schemas.microsoft.com/office/drawing/2014/main" id="{DC4FD1F8-D48C-74D0-ED64-6825F79DECC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fr-FR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7">
            <a:extLst>
              <a:ext uri="{FF2B5EF4-FFF2-40B4-BE49-F238E27FC236}">
                <a16:creationId xmlns:a16="http://schemas.microsoft.com/office/drawing/2014/main" id="{6AC82CF0-CB11-09F9-9AC8-AD9971C8F5F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F415D2D5-E904-40C2-BE6F-4DABF364DDA8}" type="slidenum">
              <a:rPr lang="fr-FR" altLang="en-US" smtClean="0"/>
              <a:pPr>
                <a:spcBef>
                  <a:spcPct val="0"/>
                </a:spcBef>
              </a:pPr>
              <a:t>47</a:t>
            </a:fld>
            <a:endParaRPr lang="fr-FR" altLang="en-US"/>
          </a:p>
        </p:txBody>
      </p:sp>
      <p:sp>
        <p:nvSpPr>
          <p:cNvPr id="101379" name="Rectangle 2">
            <a:extLst>
              <a:ext uri="{FF2B5EF4-FFF2-40B4-BE49-F238E27FC236}">
                <a16:creationId xmlns:a16="http://schemas.microsoft.com/office/drawing/2014/main" id="{8813856C-1A85-D44E-D0D8-1DB6E0A2208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80" name="Rectangle 3">
            <a:extLst>
              <a:ext uri="{FF2B5EF4-FFF2-40B4-BE49-F238E27FC236}">
                <a16:creationId xmlns:a16="http://schemas.microsoft.com/office/drawing/2014/main" id="{0427292C-CDBD-2640-C77D-9DE91ED8F5A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fr-FR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7">
            <a:extLst>
              <a:ext uri="{FF2B5EF4-FFF2-40B4-BE49-F238E27FC236}">
                <a16:creationId xmlns:a16="http://schemas.microsoft.com/office/drawing/2014/main" id="{5E2F48AF-2D29-0455-FF83-47B46938791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362D6D72-C5BA-4A14-BF0D-CDDDED526BE0}" type="slidenum">
              <a:rPr lang="fr-FR" altLang="en-US" smtClean="0"/>
              <a:pPr>
                <a:spcBef>
                  <a:spcPct val="0"/>
                </a:spcBef>
              </a:pPr>
              <a:t>48</a:t>
            </a:fld>
            <a:endParaRPr lang="fr-FR" altLang="en-US"/>
          </a:p>
        </p:txBody>
      </p:sp>
      <p:sp>
        <p:nvSpPr>
          <p:cNvPr id="103427" name="Rectangle 2">
            <a:extLst>
              <a:ext uri="{FF2B5EF4-FFF2-40B4-BE49-F238E27FC236}">
                <a16:creationId xmlns:a16="http://schemas.microsoft.com/office/drawing/2014/main" id="{C9B838DE-8BB9-02D8-4EAE-4FD3D958F8B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8" name="Rectangle 3">
            <a:extLst>
              <a:ext uri="{FF2B5EF4-FFF2-40B4-BE49-F238E27FC236}">
                <a16:creationId xmlns:a16="http://schemas.microsoft.com/office/drawing/2014/main" id="{7B234C4B-3FF6-0F30-7570-AC82A1460CA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fr-FR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7">
            <a:extLst>
              <a:ext uri="{FF2B5EF4-FFF2-40B4-BE49-F238E27FC236}">
                <a16:creationId xmlns:a16="http://schemas.microsoft.com/office/drawing/2014/main" id="{5E2F48AF-2D29-0455-FF83-47B46938791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362D6D72-C5BA-4A14-BF0D-CDDDED526BE0}" type="slidenum">
              <a:rPr lang="fr-FR" altLang="en-US" smtClean="0"/>
              <a:pPr>
                <a:spcBef>
                  <a:spcPct val="0"/>
                </a:spcBef>
              </a:pPr>
              <a:t>49</a:t>
            </a:fld>
            <a:endParaRPr lang="fr-FR" altLang="en-US"/>
          </a:p>
        </p:txBody>
      </p:sp>
      <p:sp>
        <p:nvSpPr>
          <p:cNvPr id="103427" name="Rectangle 2">
            <a:extLst>
              <a:ext uri="{FF2B5EF4-FFF2-40B4-BE49-F238E27FC236}">
                <a16:creationId xmlns:a16="http://schemas.microsoft.com/office/drawing/2014/main" id="{C9B838DE-8BB9-02D8-4EAE-4FD3D958F8B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8" name="Rectangle 3">
            <a:extLst>
              <a:ext uri="{FF2B5EF4-FFF2-40B4-BE49-F238E27FC236}">
                <a16:creationId xmlns:a16="http://schemas.microsoft.com/office/drawing/2014/main" id="{7B234C4B-3FF6-0F30-7570-AC82A1460CA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fr-FR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890754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7">
            <a:extLst>
              <a:ext uri="{FF2B5EF4-FFF2-40B4-BE49-F238E27FC236}">
                <a16:creationId xmlns:a16="http://schemas.microsoft.com/office/drawing/2014/main" id="{13C6F202-3FE5-8426-10E0-98BDC8CD28A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5CB667CE-612B-4C11-AD23-D943D09346BC}" type="slidenum">
              <a:rPr lang="fr-FR" altLang="en-US" smtClean="0"/>
              <a:pPr>
                <a:spcBef>
                  <a:spcPct val="0"/>
                </a:spcBef>
              </a:pPr>
              <a:t>50</a:t>
            </a:fld>
            <a:endParaRPr lang="fr-FR" altLang="en-US"/>
          </a:p>
        </p:txBody>
      </p:sp>
      <p:sp>
        <p:nvSpPr>
          <p:cNvPr id="107523" name="Rectangle 2">
            <a:extLst>
              <a:ext uri="{FF2B5EF4-FFF2-40B4-BE49-F238E27FC236}">
                <a16:creationId xmlns:a16="http://schemas.microsoft.com/office/drawing/2014/main" id="{C74ACE0F-9083-B941-0F91-3C7C2BCD30A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7524" name="Rectangle 3">
            <a:extLst>
              <a:ext uri="{FF2B5EF4-FFF2-40B4-BE49-F238E27FC236}">
                <a16:creationId xmlns:a16="http://schemas.microsoft.com/office/drawing/2014/main" id="{D2CC31FF-D284-48B9-7F21-D976E2BAC27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fr-FR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7">
            <a:extLst>
              <a:ext uri="{FF2B5EF4-FFF2-40B4-BE49-F238E27FC236}">
                <a16:creationId xmlns:a16="http://schemas.microsoft.com/office/drawing/2014/main" id="{34999171-6585-0150-DA28-4C829E11447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0AE48381-0A2D-4E2C-888F-A0CBC169A1B1}" type="slidenum">
              <a:rPr lang="fr-FR" altLang="en-US" smtClean="0"/>
              <a:pPr>
                <a:spcBef>
                  <a:spcPct val="0"/>
                </a:spcBef>
              </a:pPr>
              <a:t>51</a:t>
            </a:fld>
            <a:endParaRPr lang="fr-FR" altLang="en-US"/>
          </a:p>
        </p:txBody>
      </p:sp>
      <p:sp>
        <p:nvSpPr>
          <p:cNvPr id="109571" name="Rectangle 2">
            <a:extLst>
              <a:ext uri="{FF2B5EF4-FFF2-40B4-BE49-F238E27FC236}">
                <a16:creationId xmlns:a16="http://schemas.microsoft.com/office/drawing/2014/main" id="{E9CED193-5BE0-9430-25A5-50A95887CC1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9572" name="Rectangle 3">
            <a:extLst>
              <a:ext uri="{FF2B5EF4-FFF2-40B4-BE49-F238E27FC236}">
                <a16:creationId xmlns:a16="http://schemas.microsoft.com/office/drawing/2014/main" id="{E81F742B-E66C-37BC-B3C0-CDC5738BE5A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fr-FR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0" dirty="0" err="1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Viết</a:t>
            </a:r>
            <a:r>
              <a:rPr lang="en-US" sz="1800" kern="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chương</a:t>
            </a:r>
            <a:r>
              <a:rPr lang="en-US" sz="1800" kern="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sz="1800" kern="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1800" kern="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sz="1800" kern="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1800" kern="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sz="1800" kern="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sau</a:t>
            </a:r>
            <a:r>
              <a:rPr lang="en-US" sz="1800" kern="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0" dirty="0" err="1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Xây</a:t>
            </a:r>
            <a:r>
              <a:rPr lang="en-US" sz="1800" kern="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dựng</a:t>
            </a:r>
            <a:r>
              <a:rPr lang="en-US" sz="1800" kern="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danh</a:t>
            </a:r>
            <a:r>
              <a:rPr lang="en-US" sz="1800" kern="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sách</a:t>
            </a:r>
            <a:r>
              <a:rPr lang="en-US" sz="1800" kern="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liên</a:t>
            </a:r>
            <a:r>
              <a:rPr lang="en-US" sz="1800" kern="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1800" kern="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1800" kern="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800" kern="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khóa</a:t>
            </a:r>
            <a:r>
              <a:rPr lang="en-US" sz="1800" kern="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1800" kern="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cung</a:t>
            </a:r>
            <a:r>
              <a:rPr lang="en-US" sz="1800" kern="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cấp</a:t>
            </a:r>
            <a:r>
              <a:rPr lang="en-US" sz="1800" kern="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ban </a:t>
            </a:r>
            <a:r>
              <a:rPr lang="en-US" sz="1800" kern="0" dirty="0" err="1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đầu</a:t>
            </a:r>
            <a:r>
              <a:rPr lang="en-US" sz="1800" kern="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1800" kern="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dãy</a:t>
            </a:r>
            <a:r>
              <a:rPr lang="en-US" sz="1800" kern="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a1, a2, …, an, </a:t>
            </a:r>
            <a:r>
              <a:rPr lang="en-US" sz="1800" kern="0" dirty="0" err="1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sau</a:t>
            </a:r>
            <a:r>
              <a:rPr lang="en-US" sz="1800" kern="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đó</a:t>
            </a:r>
            <a:r>
              <a:rPr lang="en-US" sz="1800" kern="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1800" kern="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sz="1800" kern="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800" kern="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thao</a:t>
            </a:r>
            <a:r>
              <a:rPr lang="en-US" sz="1800" kern="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tác</a:t>
            </a:r>
            <a:r>
              <a:rPr lang="en-US" sz="1800" kern="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sz="1800" kern="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danh</a:t>
            </a:r>
            <a:r>
              <a:rPr lang="en-US" sz="1800" kern="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sách</a:t>
            </a:r>
            <a:r>
              <a:rPr lang="en-US" sz="1800" kern="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bao </a:t>
            </a:r>
            <a:r>
              <a:rPr lang="en-US" sz="1800" kern="0" dirty="0" err="1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gồm</a:t>
            </a:r>
            <a:r>
              <a:rPr lang="en-US" sz="1800" kern="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800" kern="0" dirty="0" err="1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thêm</a:t>
            </a:r>
            <a:r>
              <a:rPr lang="en-US" sz="1800" kern="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1 </a:t>
            </a:r>
            <a:r>
              <a:rPr lang="en-US" sz="1800" kern="0" dirty="0" err="1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sz="1800" kern="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tử</a:t>
            </a:r>
            <a:r>
              <a:rPr lang="en-US" sz="1800" kern="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sz="1800" kern="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đầu</a:t>
            </a:r>
            <a:r>
              <a:rPr lang="en-US" sz="1800" kern="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kern="0" dirty="0" err="1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sz="1800" kern="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cuối</a:t>
            </a:r>
            <a:r>
              <a:rPr lang="en-US" sz="1800" kern="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danh</a:t>
            </a:r>
            <a:r>
              <a:rPr lang="en-US" sz="1800" kern="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sách</a:t>
            </a:r>
            <a:r>
              <a:rPr lang="en-US" sz="1800" kern="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kern="0" dirty="0" err="1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hoặc</a:t>
            </a:r>
            <a:r>
              <a:rPr lang="en-US" sz="1800" kern="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sz="1800" kern="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trước</a:t>
            </a:r>
            <a:r>
              <a:rPr lang="en-US" sz="1800" kern="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kern="0" dirty="0" err="1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sz="1800" kern="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sau</a:t>
            </a:r>
            <a:r>
              <a:rPr lang="en-US" sz="1800" kern="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1 </a:t>
            </a:r>
            <a:r>
              <a:rPr lang="en-US" sz="1800" kern="0" dirty="0" err="1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sz="1800" kern="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tử</a:t>
            </a:r>
            <a:r>
              <a:rPr lang="en-US" sz="1800" kern="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nào</a:t>
            </a:r>
            <a:r>
              <a:rPr lang="en-US" sz="1800" kern="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đó</a:t>
            </a:r>
            <a:r>
              <a:rPr lang="en-US" sz="1800" kern="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1800" kern="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danh</a:t>
            </a:r>
            <a:r>
              <a:rPr lang="en-US" sz="1800" kern="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sách</a:t>
            </a:r>
            <a:r>
              <a:rPr lang="en-US" sz="1800" kern="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kern="0" dirty="0" err="1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hoặc</a:t>
            </a:r>
            <a:r>
              <a:rPr lang="en-US" sz="1800" kern="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loại</a:t>
            </a:r>
            <a:r>
              <a:rPr lang="en-US" sz="1800" kern="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bỏ</a:t>
            </a:r>
            <a:r>
              <a:rPr lang="en-US" sz="1800" kern="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1 </a:t>
            </a:r>
            <a:r>
              <a:rPr lang="en-US" sz="1800" kern="0" dirty="0" err="1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sz="1800" kern="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tử</a:t>
            </a:r>
            <a:r>
              <a:rPr lang="en-US" sz="1800" kern="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nào</a:t>
            </a:r>
            <a:r>
              <a:rPr lang="en-US" sz="1800" kern="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đó</a:t>
            </a:r>
            <a:r>
              <a:rPr lang="en-US" sz="1800" kern="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1800" kern="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danh</a:t>
            </a:r>
            <a:r>
              <a:rPr lang="en-US" sz="1800" kern="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sách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FC7A4-3D1B-482D-8C9D-7642A2CE3076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18773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FC7A4-3D1B-482D-8C9D-7642A2CE3076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28916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FC7A4-3D1B-482D-8C9D-7642A2CE3076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338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FC7A4-3D1B-482D-8C9D-7642A2CE3076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7833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>
            <a:extLst>
              <a:ext uri="{FF2B5EF4-FFF2-40B4-BE49-F238E27FC236}">
                <a16:creationId xmlns:a16="http://schemas.microsoft.com/office/drawing/2014/main" id="{83E614BD-E991-5A17-D194-EBE89B5D840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08F561CC-D1AD-4C6B-8F72-FA81AD1E2F59}" type="slidenum">
              <a:rPr lang="fr-FR" altLang="en-US" smtClean="0"/>
              <a:pPr>
                <a:spcBef>
                  <a:spcPct val="0"/>
                </a:spcBef>
              </a:pPr>
              <a:t>15</a:t>
            </a:fld>
            <a:endParaRPr lang="fr-FR" altLang="en-US"/>
          </a:p>
        </p:txBody>
      </p:sp>
      <p:sp>
        <p:nvSpPr>
          <p:cNvPr id="21507" name="Rectangle 2">
            <a:extLst>
              <a:ext uri="{FF2B5EF4-FFF2-40B4-BE49-F238E27FC236}">
                <a16:creationId xmlns:a16="http://schemas.microsoft.com/office/drawing/2014/main" id="{71EF2EE1-C0FD-2833-2A03-2C0F109E207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8" name="Rectangle 3">
            <a:extLst>
              <a:ext uri="{FF2B5EF4-FFF2-40B4-BE49-F238E27FC236}">
                <a16:creationId xmlns:a16="http://schemas.microsoft.com/office/drawing/2014/main" id="{7199B18A-8319-99F2-A4BA-995CBB1DE72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fr-FR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FC7A4-3D1B-482D-8C9D-7642A2CE3076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4282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7">
            <a:extLst>
              <a:ext uri="{FF2B5EF4-FFF2-40B4-BE49-F238E27FC236}">
                <a16:creationId xmlns:a16="http://schemas.microsoft.com/office/drawing/2014/main" id="{A702F2E5-F70C-AB2B-B17E-AFF63FBE0A4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38859635-6BF3-4E8E-B050-9824BF82974F}" type="slidenum">
              <a:rPr lang="fr-FR" altLang="en-US" smtClean="0"/>
              <a:pPr>
                <a:spcBef>
                  <a:spcPct val="0"/>
                </a:spcBef>
              </a:pPr>
              <a:t>16</a:t>
            </a:fld>
            <a:endParaRPr lang="fr-FR" altLang="en-US"/>
          </a:p>
        </p:txBody>
      </p:sp>
      <p:sp>
        <p:nvSpPr>
          <p:cNvPr id="23555" name="Rectangle 2">
            <a:extLst>
              <a:ext uri="{FF2B5EF4-FFF2-40B4-BE49-F238E27FC236}">
                <a16:creationId xmlns:a16="http://schemas.microsoft.com/office/drawing/2014/main" id="{072DB193-9E81-71BA-2B19-1E64E4A82BE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6" name="Rectangle 3">
            <a:extLst>
              <a:ext uri="{FF2B5EF4-FFF2-40B4-BE49-F238E27FC236}">
                <a16:creationId xmlns:a16="http://schemas.microsoft.com/office/drawing/2014/main" id="{1A9DCDE1-402C-CA6D-218B-6F082E9B989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fr-FR" altLang="en-US" dirty="0" err="1">
                <a:latin typeface="Arial" panose="020B0604020202020204" pitchFamily="34" charset="0"/>
              </a:rPr>
              <a:t>Lưu</a:t>
            </a:r>
            <a:r>
              <a:rPr lang="fr-FR" altLang="en-US" dirty="0">
                <a:latin typeface="Arial" panose="020B0604020202020204" pitchFamily="34" charset="0"/>
              </a:rPr>
              <a:t> ý là slide </a:t>
            </a:r>
            <a:r>
              <a:rPr lang="fr-FR" altLang="en-US" dirty="0" err="1">
                <a:latin typeface="Arial" panose="020B0604020202020204" pitchFamily="34" charset="0"/>
              </a:rPr>
              <a:t>hướng</a:t>
            </a:r>
            <a:r>
              <a:rPr lang="fr-FR" altLang="en-US" dirty="0">
                <a:latin typeface="Arial" panose="020B0604020202020204" pitchFamily="34" charset="0"/>
              </a:rPr>
              <a:t> </a:t>
            </a:r>
            <a:r>
              <a:rPr lang="fr-FR" altLang="en-US" dirty="0" err="1">
                <a:latin typeface="Arial" panose="020B0604020202020204" pitchFamily="34" charset="0"/>
              </a:rPr>
              <a:t>dẫn</a:t>
            </a:r>
            <a:r>
              <a:rPr lang="fr-FR" altLang="en-US" dirty="0">
                <a:latin typeface="Arial" panose="020B0604020202020204" pitchFamily="34" charset="0"/>
              </a:rPr>
              <a:t> </a:t>
            </a:r>
            <a:r>
              <a:rPr lang="fr-FR" altLang="en-US" dirty="0" err="1">
                <a:latin typeface="Arial" panose="020B0604020202020204" pitchFamily="34" charset="0"/>
              </a:rPr>
              <a:t>cài</a:t>
            </a:r>
            <a:r>
              <a:rPr lang="fr-FR" altLang="en-US" dirty="0">
                <a:latin typeface="Arial" panose="020B0604020202020204" pitchFamily="34" charset="0"/>
              </a:rPr>
              <a:t> </a:t>
            </a:r>
            <a:r>
              <a:rPr lang="fr-FR" altLang="en-US" dirty="0" err="1">
                <a:latin typeface="Arial" panose="020B0604020202020204" pitchFamily="34" charset="0"/>
              </a:rPr>
              <a:t>đặt</a:t>
            </a:r>
            <a:r>
              <a:rPr lang="fr-FR" altLang="en-US" dirty="0">
                <a:latin typeface="Arial" panose="020B0604020202020204" pitchFamily="34" charset="0"/>
              </a:rPr>
              <a:t> </a:t>
            </a:r>
            <a:r>
              <a:rPr lang="fr-FR" altLang="en-US" dirty="0" err="1">
                <a:latin typeface="Arial" panose="020B0604020202020204" pitchFamily="34" charset="0"/>
              </a:rPr>
              <a:t>phiên</a:t>
            </a:r>
            <a:r>
              <a:rPr lang="fr-FR" altLang="en-US" dirty="0">
                <a:latin typeface="Arial" panose="020B0604020202020204" pitchFamily="34" charset="0"/>
              </a:rPr>
              <a:t> </a:t>
            </a:r>
            <a:r>
              <a:rPr lang="fr-FR" altLang="en-US" dirty="0" err="1">
                <a:latin typeface="Arial" panose="020B0604020202020204" pitchFamily="34" charset="0"/>
              </a:rPr>
              <a:t>bản</a:t>
            </a:r>
            <a:r>
              <a:rPr lang="fr-FR" altLang="en-US" dirty="0">
                <a:latin typeface="Arial" panose="020B0604020202020204" pitchFamily="34" charset="0"/>
              </a:rPr>
              <a:t> </a:t>
            </a:r>
            <a:r>
              <a:rPr lang="fr-FR" altLang="en-US" dirty="0" err="1">
                <a:latin typeface="Arial" panose="020B0604020202020204" pitchFamily="34" charset="0"/>
              </a:rPr>
              <a:t>đơn</a:t>
            </a:r>
            <a:r>
              <a:rPr lang="fr-FR" altLang="en-US" dirty="0">
                <a:latin typeface="Arial" panose="020B0604020202020204" pitchFamily="34" charset="0"/>
              </a:rPr>
              <a:t> </a:t>
            </a:r>
            <a:r>
              <a:rPr lang="fr-FR" altLang="en-US" dirty="0" err="1">
                <a:latin typeface="Arial" panose="020B0604020202020204" pitchFamily="34" charset="0"/>
              </a:rPr>
              <a:t>giản</a:t>
            </a:r>
            <a:r>
              <a:rPr lang="fr-FR" altLang="en-US" dirty="0">
                <a:latin typeface="Arial" panose="020B0604020202020204" pitchFamily="34" charset="0"/>
              </a:rPr>
              <a:t> </a:t>
            </a:r>
            <a:r>
              <a:rPr lang="fr-FR" altLang="en-US" dirty="0" err="1">
                <a:latin typeface="Arial" panose="020B0604020202020204" pitchFamily="34" charset="0"/>
              </a:rPr>
              <a:t>dùng</a:t>
            </a:r>
            <a:r>
              <a:rPr lang="fr-FR" altLang="en-US" dirty="0">
                <a:latin typeface="Arial" panose="020B0604020202020204" pitchFamily="34" charset="0"/>
              </a:rPr>
              <a:t> </a:t>
            </a:r>
            <a:r>
              <a:rPr lang="fr-FR" altLang="en-US" dirty="0" err="1">
                <a:latin typeface="Arial" panose="020B0604020202020204" pitchFamily="34" charset="0"/>
              </a:rPr>
              <a:t>biến</a:t>
            </a:r>
            <a:r>
              <a:rPr lang="fr-FR" altLang="en-US" dirty="0">
                <a:latin typeface="Arial" panose="020B0604020202020204" pitchFamily="34" charset="0"/>
              </a:rPr>
              <a:t> </a:t>
            </a:r>
            <a:r>
              <a:rPr lang="fr-FR" altLang="en-US" dirty="0" err="1">
                <a:latin typeface="Arial" panose="020B0604020202020204" pitchFamily="34" charset="0"/>
              </a:rPr>
              <a:t>toàn</a:t>
            </a:r>
            <a:r>
              <a:rPr lang="fr-FR" altLang="en-US" dirty="0">
                <a:latin typeface="Arial" panose="020B0604020202020204" pitchFamily="34" charset="0"/>
              </a:rPr>
              <a:t> </a:t>
            </a:r>
            <a:r>
              <a:rPr lang="fr-FR" altLang="en-US" dirty="0" err="1">
                <a:latin typeface="Arial" panose="020B0604020202020204" pitchFamily="34" charset="0"/>
              </a:rPr>
              <a:t>cục</a:t>
            </a:r>
            <a:r>
              <a:rPr lang="fr-FR" altLang="en-US" dirty="0">
                <a:latin typeface="Arial" panose="020B0604020202020204" pitchFamily="34" charset="0"/>
              </a:rPr>
              <a:t> – </a:t>
            </a:r>
            <a:r>
              <a:rPr lang="fr-FR" altLang="en-US" dirty="0" err="1">
                <a:latin typeface="Arial" panose="020B0604020202020204" pitchFamily="34" charset="0"/>
              </a:rPr>
              <a:t>phù</a:t>
            </a:r>
            <a:r>
              <a:rPr lang="fr-FR" altLang="en-US" dirty="0">
                <a:latin typeface="Arial" panose="020B0604020202020204" pitchFamily="34" charset="0"/>
              </a:rPr>
              <a:t> </a:t>
            </a:r>
            <a:r>
              <a:rPr lang="fr-FR" altLang="en-US" dirty="0" err="1">
                <a:latin typeface="Arial" panose="020B0604020202020204" pitchFamily="34" charset="0"/>
              </a:rPr>
              <a:t>hợp</a:t>
            </a:r>
            <a:r>
              <a:rPr lang="fr-FR" altLang="en-US" dirty="0">
                <a:latin typeface="Arial" panose="020B0604020202020204" pitchFamily="34" charset="0"/>
              </a:rPr>
              <a:t> </a:t>
            </a:r>
            <a:r>
              <a:rPr lang="fr-FR" altLang="en-US" dirty="0" err="1">
                <a:latin typeface="Arial" panose="020B0604020202020204" pitchFamily="34" charset="0"/>
              </a:rPr>
              <a:t>các</a:t>
            </a:r>
            <a:r>
              <a:rPr lang="fr-FR" altLang="en-US" dirty="0">
                <a:latin typeface="Arial" panose="020B0604020202020204" pitchFamily="34" charset="0"/>
              </a:rPr>
              <a:t> </a:t>
            </a:r>
            <a:r>
              <a:rPr lang="fr-FR" altLang="en-US" dirty="0" err="1">
                <a:latin typeface="Arial" panose="020B0604020202020204" pitchFamily="34" charset="0"/>
              </a:rPr>
              <a:t>chương</a:t>
            </a:r>
            <a:r>
              <a:rPr lang="fr-FR" altLang="en-US" dirty="0">
                <a:latin typeface="Arial" panose="020B0604020202020204" pitchFamily="34" charset="0"/>
              </a:rPr>
              <a:t> </a:t>
            </a:r>
            <a:r>
              <a:rPr lang="fr-FR" altLang="en-US" dirty="0" err="1">
                <a:latin typeface="Arial" panose="020B0604020202020204" pitchFamily="34" charset="0"/>
              </a:rPr>
              <a:t>trình</a:t>
            </a:r>
            <a:r>
              <a:rPr lang="fr-FR" altLang="en-US" dirty="0">
                <a:latin typeface="Arial" panose="020B0604020202020204" pitchFamily="34" charset="0"/>
              </a:rPr>
              <a:t> </a:t>
            </a:r>
            <a:r>
              <a:rPr lang="fr-FR" altLang="en-US" dirty="0" err="1">
                <a:latin typeface="Arial" panose="020B0604020202020204" pitchFamily="34" charset="0"/>
              </a:rPr>
              <a:t>dùng</a:t>
            </a:r>
            <a:r>
              <a:rPr lang="fr-FR" altLang="en-US" dirty="0">
                <a:latin typeface="Arial" panose="020B0604020202020204" pitchFamily="34" charset="0"/>
              </a:rPr>
              <a:t> 1 </a:t>
            </a:r>
            <a:r>
              <a:rPr lang="fr-FR" altLang="en-US" dirty="0" err="1">
                <a:latin typeface="Arial" panose="020B0604020202020204" pitchFamily="34" charset="0"/>
              </a:rPr>
              <a:t>danh</a:t>
            </a:r>
            <a:r>
              <a:rPr lang="fr-FR" altLang="en-US" dirty="0">
                <a:latin typeface="Arial" panose="020B0604020202020204" pitchFamily="34" charset="0"/>
              </a:rPr>
              <a:t> </a:t>
            </a:r>
            <a:r>
              <a:rPr lang="fr-FR" altLang="en-US" dirty="0" err="1">
                <a:latin typeface="Arial" panose="020B0604020202020204" pitchFamily="34" charset="0"/>
              </a:rPr>
              <a:t>sách</a:t>
            </a:r>
            <a:r>
              <a:rPr lang="fr-FR" altLang="en-US" dirty="0">
                <a:latin typeface="Arial" panose="020B0604020202020204" pitchFamily="34" charset="0"/>
              </a:rPr>
              <a:t>. </a:t>
            </a:r>
            <a:r>
              <a:rPr lang="fr-FR" altLang="en-US" dirty="0" err="1">
                <a:latin typeface="Arial" panose="020B0604020202020204" pitchFamily="34" charset="0"/>
              </a:rPr>
              <a:t>Còn</a:t>
            </a:r>
            <a:r>
              <a:rPr lang="fr-FR" altLang="en-US" dirty="0">
                <a:latin typeface="Arial" panose="020B0604020202020204" pitchFamily="34" charset="0"/>
              </a:rPr>
              <a:t> </a:t>
            </a:r>
            <a:r>
              <a:rPr lang="fr-FR" altLang="en-US" dirty="0" err="1">
                <a:latin typeface="Arial" panose="020B0604020202020204" pitchFamily="34" charset="0"/>
              </a:rPr>
              <a:t>để</a:t>
            </a:r>
            <a:r>
              <a:rPr lang="fr-FR" altLang="en-US" dirty="0">
                <a:latin typeface="Arial" panose="020B0604020202020204" pitchFamily="34" charset="0"/>
              </a:rPr>
              <a:t> </a:t>
            </a:r>
            <a:r>
              <a:rPr lang="fr-FR" altLang="en-US" dirty="0" err="1">
                <a:latin typeface="Arial" panose="020B0604020202020204" pitchFamily="34" charset="0"/>
              </a:rPr>
              <a:t>xây</a:t>
            </a:r>
            <a:r>
              <a:rPr lang="fr-FR" altLang="en-US" dirty="0">
                <a:latin typeface="Arial" panose="020B0604020202020204" pitchFamily="34" charset="0"/>
              </a:rPr>
              <a:t> </a:t>
            </a:r>
            <a:r>
              <a:rPr lang="fr-FR" altLang="en-US" dirty="0" err="1">
                <a:latin typeface="Arial" panose="020B0604020202020204" pitchFamily="34" charset="0"/>
              </a:rPr>
              <a:t>dựng</a:t>
            </a:r>
            <a:r>
              <a:rPr lang="fr-FR" altLang="en-US" dirty="0">
                <a:latin typeface="Arial" panose="020B0604020202020204" pitchFamily="34" charset="0"/>
              </a:rPr>
              <a:t> CTDL </a:t>
            </a:r>
            <a:r>
              <a:rPr lang="fr-FR" altLang="en-US" dirty="0" err="1">
                <a:latin typeface="Arial" panose="020B0604020202020204" pitchFamily="34" charset="0"/>
              </a:rPr>
              <a:t>dùng</a:t>
            </a:r>
            <a:r>
              <a:rPr lang="fr-FR" altLang="en-US" dirty="0">
                <a:latin typeface="Arial" panose="020B0604020202020204" pitchFamily="34" charset="0"/>
              </a:rPr>
              <a:t> </a:t>
            </a:r>
            <a:r>
              <a:rPr lang="fr-FR" altLang="en-US" dirty="0" err="1">
                <a:latin typeface="Arial" panose="020B0604020202020204" pitchFamily="34" charset="0"/>
              </a:rPr>
              <a:t>cho</a:t>
            </a:r>
            <a:r>
              <a:rPr lang="fr-FR" altLang="en-US" dirty="0">
                <a:latin typeface="Arial" panose="020B0604020202020204" pitchFamily="34" charset="0"/>
              </a:rPr>
              <a:t> </a:t>
            </a:r>
            <a:r>
              <a:rPr lang="fr-FR" altLang="en-US" dirty="0" err="1">
                <a:latin typeface="Arial" panose="020B0604020202020204" pitchFamily="34" charset="0"/>
              </a:rPr>
              <a:t>nhiều</a:t>
            </a:r>
            <a:r>
              <a:rPr lang="fr-FR" altLang="en-US" dirty="0">
                <a:latin typeface="Arial" panose="020B0604020202020204" pitchFamily="34" charset="0"/>
              </a:rPr>
              <a:t> </a:t>
            </a:r>
            <a:r>
              <a:rPr lang="fr-FR" altLang="en-US" dirty="0" err="1">
                <a:latin typeface="Arial" panose="020B0604020202020204" pitchFamily="34" charset="0"/>
              </a:rPr>
              <a:t>list</a:t>
            </a:r>
            <a:r>
              <a:rPr lang="fr-FR" altLang="en-US" dirty="0">
                <a:latin typeface="Arial" panose="020B0604020202020204" pitchFamily="34" charset="0"/>
              </a:rPr>
              <a:t> </a:t>
            </a:r>
            <a:r>
              <a:rPr lang="fr-FR" altLang="en-US" dirty="0" err="1">
                <a:latin typeface="Arial" panose="020B0604020202020204" pitchFamily="34" charset="0"/>
              </a:rPr>
              <a:t>thì</a:t>
            </a:r>
            <a:r>
              <a:rPr lang="fr-FR" altLang="en-US" dirty="0">
                <a:latin typeface="Arial" panose="020B0604020202020204" pitchFamily="34" charset="0"/>
              </a:rPr>
              <a:t> </a:t>
            </a:r>
            <a:r>
              <a:rPr lang="fr-FR" altLang="en-US" dirty="0" err="1">
                <a:latin typeface="Arial" panose="020B0604020202020204" pitchFamily="34" charset="0"/>
              </a:rPr>
              <a:t>nên</a:t>
            </a:r>
            <a:r>
              <a:rPr lang="fr-FR" altLang="en-US" dirty="0">
                <a:latin typeface="Arial" panose="020B0604020202020204" pitchFamily="34" charset="0"/>
              </a:rPr>
              <a:t> </a:t>
            </a:r>
            <a:r>
              <a:rPr lang="fr-FR" altLang="en-US" dirty="0" err="1">
                <a:latin typeface="Arial" panose="020B0604020202020204" pitchFamily="34" charset="0"/>
              </a:rPr>
              <a:t>dùng</a:t>
            </a:r>
            <a:r>
              <a:rPr lang="fr-FR" altLang="en-US" dirty="0">
                <a:latin typeface="Arial" panose="020B0604020202020204" pitchFamily="34" charset="0"/>
              </a:rPr>
              <a:t> </a:t>
            </a:r>
            <a:r>
              <a:rPr lang="fr-FR" altLang="en-US" dirty="0" err="1">
                <a:latin typeface="Arial" panose="020B0604020202020204" pitchFamily="34" charset="0"/>
              </a:rPr>
              <a:t>tham</a:t>
            </a:r>
            <a:r>
              <a:rPr lang="fr-FR" altLang="en-US" dirty="0">
                <a:latin typeface="Arial" panose="020B0604020202020204" pitchFamily="34" charset="0"/>
              </a:rPr>
              <a:t> </a:t>
            </a:r>
            <a:r>
              <a:rPr lang="fr-FR" altLang="en-US" dirty="0" err="1">
                <a:latin typeface="Arial" panose="020B0604020202020204" pitchFamily="34" charset="0"/>
              </a:rPr>
              <a:t>số</a:t>
            </a:r>
            <a:r>
              <a:rPr lang="fr-FR" altLang="en-US" dirty="0">
                <a:latin typeface="Arial" panose="020B0604020202020204" pitchFamily="34" charset="0"/>
              </a:rPr>
              <a:t> </a:t>
            </a:r>
            <a:r>
              <a:rPr lang="fr-FR" altLang="en-US" dirty="0" err="1">
                <a:latin typeface="Arial" panose="020B0604020202020204" pitchFamily="34" charset="0"/>
              </a:rPr>
              <a:t>trong</a:t>
            </a:r>
            <a:r>
              <a:rPr lang="fr-FR" altLang="en-US" dirty="0">
                <a:latin typeface="Arial" panose="020B0604020202020204" pitchFamily="34" charset="0"/>
              </a:rPr>
              <a:t> </a:t>
            </a:r>
            <a:r>
              <a:rPr lang="fr-FR" altLang="en-US" dirty="0" err="1">
                <a:latin typeface="Arial" panose="020B0604020202020204" pitchFamily="34" charset="0"/>
              </a:rPr>
              <a:t>hàm</a:t>
            </a:r>
            <a:endParaRPr lang="fr-FR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>
            <a:extLst>
              <a:ext uri="{FF2B5EF4-FFF2-40B4-BE49-F238E27FC236}">
                <a16:creationId xmlns:a16="http://schemas.microsoft.com/office/drawing/2014/main" id="{49253E0F-DBE4-E22A-86F0-E0CE5A39029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241407A0-6799-4B51-AE29-24AE6F09D80E}" type="slidenum">
              <a:rPr lang="fr-FR" altLang="en-US" smtClean="0"/>
              <a:pPr>
                <a:spcBef>
                  <a:spcPct val="0"/>
                </a:spcBef>
              </a:pPr>
              <a:t>17</a:t>
            </a:fld>
            <a:endParaRPr lang="fr-FR" altLang="en-US"/>
          </a:p>
        </p:txBody>
      </p:sp>
      <p:sp>
        <p:nvSpPr>
          <p:cNvPr id="29699" name="Rectangle 2">
            <a:extLst>
              <a:ext uri="{FF2B5EF4-FFF2-40B4-BE49-F238E27FC236}">
                <a16:creationId xmlns:a16="http://schemas.microsoft.com/office/drawing/2014/main" id="{F2C01C13-1F4F-F2E4-35F4-42AB06F37A6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700" name="Rectangle 3">
            <a:extLst>
              <a:ext uri="{FF2B5EF4-FFF2-40B4-BE49-F238E27FC236}">
                <a16:creationId xmlns:a16="http://schemas.microsoft.com/office/drawing/2014/main" id="{32BF0CD0-FC43-0F14-8660-582D3B8F36A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fr-FR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>
            <a:extLst>
              <a:ext uri="{FF2B5EF4-FFF2-40B4-BE49-F238E27FC236}">
                <a16:creationId xmlns:a16="http://schemas.microsoft.com/office/drawing/2014/main" id="{BC564D4B-BD1B-DF55-53C8-9CA807E9BD5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E69168B6-0014-48BC-A945-DDEFB401E9E9}" type="slidenum">
              <a:rPr lang="fr-FR" altLang="en-US" smtClean="0"/>
              <a:pPr>
                <a:spcBef>
                  <a:spcPct val="0"/>
                </a:spcBef>
              </a:pPr>
              <a:t>18</a:t>
            </a:fld>
            <a:endParaRPr lang="fr-FR" altLang="en-US"/>
          </a:p>
        </p:txBody>
      </p:sp>
      <p:sp>
        <p:nvSpPr>
          <p:cNvPr id="31747" name="Rectangle 2">
            <a:extLst>
              <a:ext uri="{FF2B5EF4-FFF2-40B4-BE49-F238E27FC236}">
                <a16:creationId xmlns:a16="http://schemas.microsoft.com/office/drawing/2014/main" id="{428C140E-9233-8A5D-D835-1F1642AB78F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8" name="Rectangle 3">
            <a:extLst>
              <a:ext uri="{FF2B5EF4-FFF2-40B4-BE49-F238E27FC236}">
                <a16:creationId xmlns:a16="http://schemas.microsoft.com/office/drawing/2014/main" id="{FE1D73BA-ACCE-8ED3-C633-4321248EA68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fr-FR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Image Placeholder 1">
            <a:extLst>
              <a:ext uri="{FF2B5EF4-FFF2-40B4-BE49-F238E27FC236}">
                <a16:creationId xmlns:a16="http://schemas.microsoft.com/office/drawing/2014/main" id="{5521A167-18ED-D538-60B6-6D21C70DEBC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19" name="Notes Placeholder 2">
            <a:extLst>
              <a:ext uri="{FF2B5EF4-FFF2-40B4-BE49-F238E27FC236}">
                <a16:creationId xmlns:a16="http://schemas.microsoft.com/office/drawing/2014/main" id="{0A7B786E-FE70-A72B-1EF3-4EDC65CD26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34820" name="Slide Number Placeholder 3">
            <a:extLst>
              <a:ext uri="{FF2B5EF4-FFF2-40B4-BE49-F238E27FC236}">
                <a16:creationId xmlns:a16="http://schemas.microsoft.com/office/drawing/2014/main" id="{A2617BEA-CF6E-2C6F-8E85-368A8A8A80E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C014DE0D-4454-4BB4-A528-17F80B532D59}" type="slidenum">
              <a:rPr lang="fr-FR" altLang="en-US" smtClean="0"/>
              <a:pPr>
                <a:spcBef>
                  <a:spcPct val="0"/>
                </a:spcBef>
              </a:pPr>
              <a:t>20</a:t>
            </a:fld>
            <a:endParaRPr lang="fr-FR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>
            <a:extLst>
              <a:ext uri="{FF2B5EF4-FFF2-40B4-BE49-F238E27FC236}">
                <a16:creationId xmlns:a16="http://schemas.microsoft.com/office/drawing/2014/main" id="{273B549A-9764-7C00-F73C-8379B6F4A65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8267E224-3B71-4BDD-A4E5-ED1C0C2361FB}" type="slidenum">
              <a:rPr lang="fr-FR" altLang="en-US" smtClean="0"/>
              <a:pPr>
                <a:spcBef>
                  <a:spcPct val="0"/>
                </a:spcBef>
              </a:pPr>
              <a:t>22</a:t>
            </a:fld>
            <a:endParaRPr lang="fr-FR" altLang="en-US"/>
          </a:p>
        </p:txBody>
      </p:sp>
      <p:sp>
        <p:nvSpPr>
          <p:cNvPr id="39939" name="Rectangle 2">
            <a:extLst>
              <a:ext uri="{FF2B5EF4-FFF2-40B4-BE49-F238E27FC236}">
                <a16:creationId xmlns:a16="http://schemas.microsoft.com/office/drawing/2014/main" id="{0A1CDF83-9584-33F2-CFB1-D3610B95A1B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40" name="Rectangle 3">
            <a:extLst>
              <a:ext uri="{FF2B5EF4-FFF2-40B4-BE49-F238E27FC236}">
                <a16:creationId xmlns:a16="http://schemas.microsoft.com/office/drawing/2014/main" id="{5220F485-D010-9558-3786-58FA890A764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fr-FR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26152509-8D0C-4712-AA81-AF54972C78D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58E92B09-5AF4-4E86-A8BE-E866F0E2C017}" type="datetime1">
              <a:rPr lang="en-US" smtClean="0"/>
              <a:pPr/>
              <a:t>2/10/2025</a:t>
            </a:fld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A9A90DE7-FAAB-4B91-AC83-B18850F1EC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0FD5971E-BD21-416C-BC2E-97EE0E09A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95750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84B5929F-A28F-4256-A6B2-5D095331D0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B3ACFEBC-8634-4116-B617-2BE5C2034C2C}" type="datetime1">
              <a:rPr lang="en-US" smtClean="0"/>
              <a:pPr/>
              <a:t>2/10/2025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7C2F339A-915E-4496-B889-28FBBAAD3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28A2E5F-7F4D-4F39-A494-67088E804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8">
            <a:extLst>
              <a:ext uri="{FF2B5EF4-FFF2-40B4-BE49-F238E27FC236}">
                <a16:creationId xmlns:a16="http://schemas.microsoft.com/office/drawing/2014/main" id="{FC0C4515-8106-49DA-9C06-E98AF81524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9:……………………………………..</a:t>
            </a:r>
          </a:p>
        </p:txBody>
      </p:sp>
      <p:sp>
        <p:nvSpPr>
          <p:cNvPr id="12" name="Chart Placeholder 9">
            <a:extLst>
              <a:ext uri="{FF2B5EF4-FFF2-40B4-BE49-F238E27FC236}">
                <a16:creationId xmlns:a16="http://schemas.microsoft.com/office/drawing/2014/main" id="{F49327FB-190B-40C4-9FC9-66F9F7D12317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30201" y="1406769"/>
            <a:ext cx="5765800" cy="465589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Chart</a:t>
            </a:r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733EBCBB-E1FE-415C-8ED9-6D1F3674847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38875" y="1414463"/>
            <a:ext cx="5445125" cy="4656137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12262005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A21A061D-9F38-49ED-BAF8-8055D9FB97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92875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82F65D4C-DEE4-4C7B-91C4-D6D57A523E98}" type="datetime1">
              <a:rPr lang="en-US" smtClean="0"/>
              <a:pPr/>
              <a:t>2/10/2025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490FAA6E-46AD-4366-8E80-2F5BEB7D5B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9A5604C7-0828-446E-97CC-8D6162E69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8816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560333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4">
            <a:extLst>
              <a:ext uri="{FF2B5EF4-FFF2-40B4-BE49-F238E27FC236}">
                <a16:creationId xmlns:a16="http://schemas.microsoft.com/office/drawing/2014/main" id="{4C167836-5AFF-4757-AB55-39FD3BBF9D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88898" y="2461846"/>
            <a:ext cx="4614203" cy="1934307"/>
          </a:xfrm>
          <a:prstGeom prst="rect">
            <a:avLst/>
          </a:prstGeom>
        </p:spPr>
        <p:txBody>
          <a:bodyPr/>
          <a:lstStyle>
            <a:lvl1pPr algn="ctr">
              <a:defRPr sz="4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815202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9">
            <a:extLst>
              <a:ext uri="{FF2B5EF4-FFF2-40B4-BE49-F238E27FC236}">
                <a16:creationId xmlns:a16="http://schemas.microsoft.com/office/drawing/2014/main" id="{D7EBAF4F-9089-0456-4DE2-6766DD96B205}"/>
              </a:ext>
            </a:extLst>
          </p:cNvPr>
          <p:cNvGrpSpPr>
            <a:grpSpLocks/>
          </p:cNvGrpSpPr>
          <p:nvPr/>
        </p:nvGrpSpPr>
        <p:grpSpPr bwMode="auto">
          <a:xfrm>
            <a:off x="1" y="0"/>
            <a:ext cx="11741151" cy="6858000"/>
            <a:chOff x="0" y="0"/>
            <a:chExt cx="5547" cy="4320"/>
          </a:xfrm>
        </p:grpSpPr>
        <p:grpSp>
          <p:nvGrpSpPr>
            <p:cNvPr id="3" name="Group 3">
              <a:extLst>
                <a:ext uri="{FF2B5EF4-FFF2-40B4-BE49-F238E27FC236}">
                  <a16:creationId xmlns:a16="http://schemas.microsoft.com/office/drawing/2014/main" id="{BF132CDF-C72F-AD75-7BCF-D2CE181B6DED}"/>
                </a:ext>
              </a:extLst>
            </p:cNvPr>
            <p:cNvGrpSpPr>
              <a:grpSpLocks/>
            </p:cNvGrpSpPr>
            <p:nvPr userDrawn="1"/>
          </p:nvGrpSpPr>
          <p:grpSpPr bwMode="auto">
            <a:xfrm rot="-215207">
              <a:off x="3677" y="229"/>
              <a:ext cx="1859" cy="3632"/>
              <a:chOff x="2985" y="749"/>
              <a:chExt cx="1859" cy="3632"/>
            </a:xfrm>
          </p:grpSpPr>
          <p:sp>
            <p:nvSpPr>
              <p:cNvPr id="37" name="Freeform 4">
                <a:extLst>
                  <a:ext uri="{FF2B5EF4-FFF2-40B4-BE49-F238E27FC236}">
                    <a16:creationId xmlns:a16="http://schemas.microsoft.com/office/drawing/2014/main" id="{2242F8E6-0539-998E-F67F-FD6168306167}"/>
                  </a:ext>
                </a:extLst>
              </p:cNvPr>
              <p:cNvSpPr>
                <a:spLocks/>
              </p:cNvSpPr>
              <p:nvPr userDrawn="1"/>
            </p:nvSpPr>
            <p:spPr bwMode="ltGray">
              <a:xfrm rot="12185230" flipV="1">
                <a:off x="3511" y="748"/>
                <a:ext cx="1333" cy="1485"/>
              </a:xfrm>
              <a:custGeom>
                <a:avLst/>
                <a:gdLst>
                  <a:gd name="T0" fmla="*/ 81 w 596"/>
                  <a:gd name="T1" fmla="*/ 1840 h 666"/>
                  <a:gd name="T2" fmla="*/ 29 w 596"/>
                  <a:gd name="T3" fmla="*/ 1695 h 666"/>
                  <a:gd name="T4" fmla="*/ 0 w 596"/>
                  <a:gd name="T5" fmla="*/ 1436 h 666"/>
                  <a:gd name="T6" fmla="*/ 20 w 596"/>
                  <a:gd name="T7" fmla="*/ 1104 h 666"/>
                  <a:gd name="T8" fmla="*/ 125 w 596"/>
                  <a:gd name="T9" fmla="*/ 751 h 666"/>
                  <a:gd name="T10" fmla="*/ 344 w 596"/>
                  <a:gd name="T11" fmla="*/ 417 h 666"/>
                  <a:gd name="T12" fmla="*/ 711 w 596"/>
                  <a:gd name="T13" fmla="*/ 154 h 666"/>
                  <a:gd name="T14" fmla="*/ 1235 w 596"/>
                  <a:gd name="T15" fmla="*/ 9 h 666"/>
                  <a:gd name="T16" fmla="*/ 1901 w 596"/>
                  <a:gd name="T17" fmla="*/ 45 h 666"/>
                  <a:gd name="T18" fmla="*/ 2422 w 596"/>
                  <a:gd name="T19" fmla="*/ 339 h 666"/>
                  <a:gd name="T20" fmla="*/ 2771 w 596"/>
                  <a:gd name="T21" fmla="*/ 821 h 666"/>
                  <a:gd name="T22" fmla="*/ 2957 w 596"/>
                  <a:gd name="T23" fmla="*/ 1411 h 666"/>
                  <a:gd name="T24" fmla="*/ 2977 w 596"/>
                  <a:gd name="T25" fmla="*/ 2034 h 666"/>
                  <a:gd name="T26" fmla="*/ 2832 w 596"/>
                  <a:gd name="T27" fmla="*/ 2611 h 666"/>
                  <a:gd name="T28" fmla="*/ 2536 w 596"/>
                  <a:gd name="T29" fmla="*/ 3057 h 666"/>
                  <a:gd name="T30" fmla="*/ 2087 w 596"/>
                  <a:gd name="T31" fmla="*/ 3296 h 666"/>
                  <a:gd name="T32" fmla="*/ 1946 w 596"/>
                  <a:gd name="T33" fmla="*/ 3275 h 666"/>
                  <a:gd name="T34" fmla="*/ 2205 w 596"/>
                  <a:gd name="T35" fmla="*/ 3068 h 666"/>
                  <a:gd name="T36" fmla="*/ 2411 w 596"/>
                  <a:gd name="T37" fmla="*/ 2705 h 666"/>
                  <a:gd name="T38" fmla="*/ 2545 w 596"/>
                  <a:gd name="T39" fmla="*/ 2256 h 666"/>
                  <a:gd name="T40" fmla="*/ 2601 w 596"/>
                  <a:gd name="T41" fmla="*/ 1766 h 666"/>
                  <a:gd name="T42" fmla="*/ 2572 w 596"/>
                  <a:gd name="T43" fmla="*/ 1282 h 666"/>
                  <a:gd name="T44" fmla="*/ 2427 w 596"/>
                  <a:gd name="T45" fmla="*/ 865 h 666"/>
                  <a:gd name="T46" fmla="*/ 2165 w 596"/>
                  <a:gd name="T47" fmla="*/ 557 h 666"/>
                  <a:gd name="T48" fmla="*/ 1707 w 596"/>
                  <a:gd name="T49" fmla="*/ 372 h 666"/>
                  <a:gd name="T50" fmla="*/ 1230 w 596"/>
                  <a:gd name="T51" fmla="*/ 303 h 666"/>
                  <a:gd name="T52" fmla="*/ 870 w 596"/>
                  <a:gd name="T53" fmla="*/ 352 h 666"/>
                  <a:gd name="T54" fmla="*/ 606 w 596"/>
                  <a:gd name="T55" fmla="*/ 502 h 666"/>
                  <a:gd name="T56" fmla="*/ 420 w 596"/>
                  <a:gd name="T57" fmla="*/ 740 h 666"/>
                  <a:gd name="T58" fmla="*/ 284 w 596"/>
                  <a:gd name="T59" fmla="*/ 1023 h 666"/>
                  <a:gd name="T60" fmla="*/ 199 w 596"/>
                  <a:gd name="T61" fmla="*/ 1351 h 666"/>
                  <a:gd name="T62" fmla="*/ 141 w 596"/>
                  <a:gd name="T63" fmla="*/ 1686 h 66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</a:gdLst>
                <a:ahLst/>
                <a:cxnLst>
                  <a:cxn ang="T64">
                    <a:pos x="T0" y="T1"/>
                  </a:cxn>
                  <a:cxn ang="T65">
                    <a:pos x="T2" y="T3"/>
                  </a:cxn>
                  <a:cxn ang="T66">
                    <a:pos x="T4" y="T5"/>
                  </a:cxn>
                  <a:cxn ang="T67">
                    <a:pos x="T6" y="T7"/>
                  </a:cxn>
                  <a:cxn ang="T68">
                    <a:pos x="T8" y="T9"/>
                  </a:cxn>
                  <a:cxn ang="T69">
                    <a:pos x="T10" y="T11"/>
                  </a:cxn>
                  <a:cxn ang="T70">
                    <a:pos x="T12" y="T13"/>
                  </a:cxn>
                  <a:cxn ang="T71">
                    <a:pos x="T14" y="T15"/>
                  </a:cxn>
                  <a:cxn ang="T72">
                    <a:pos x="T16" y="T17"/>
                  </a:cxn>
                  <a:cxn ang="T73">
                    <a:pos x="T18" y="T19"/>
                  </a:cxn>
                  <a:cxn ang="T74">
                    <a:pos x="T20" y="T21"/>
                  </a:cxn>
                  <a:cxn ang="T75">
                    <a:pos x="T22" y="T23"/>
                  </a:cxn>
                  <a:cxn ang="T76">
                    <a:pos x="T24" y="T25"/>
                  </a:cxn>
                  <a:cxn ang="T77">
                    <a:pos x="T26" y="T27"/>
                  </a:cxn>
                  <a:cxn ang="T78">
                    <a:pos x="T28" y="T29"/>
                  </a:cxn>
                  <a:cxn ang="T79">
                    <a:pos x="T30" y="T31"/>
                  </a:cxn>
                  <a:cxn ang="T80">
                    <a:pos x="T32" y="T33"/>
                  </a:cxn>
                  <a:cxn ang="T81">
                    <a:pos x="T34" y="T35"/>
                  </a:cxn>
                  <a:cxn ang="T82">
                    <a:pos x="T36" y="T37"/>
                  </a:cxn>
                  <a:cxn ang="T83">
                    <a:pos x="T38" y="T39"/>
                  </a:cxn>
                  <a:cxn ang="T84">
                    <a:pos x="T40" y="T41"/>
                  </a:cxn>
                  <a:cxn ang="T85">
                    <a:pos x="T42" y="T43"/>
                  </a:cxn>
                  <a:cxn ang="T86">
                    <a:pos x="T44" y="T45"/>
                  </a:cxn>
                  <a:cxn ang="T87">
                    <a:pos x="T46" y="T47"/>
                  </a:cxn>
                  <a:cxn ang="T88">
                    <a:pos x="T48" y="T49"/>
                  </a:cxn>
                  <a:cxn ang="T89">
                    <a:pos x="T50" y="T51"/>
                  </a:cxn>
                  <a:cxn ang="T90">
                    <a:pos x="T52" y="T53"/>
                  </a:cxn>
                  <a:cxn ang="T91">
                    <a:pos x="T54" y="T55"/>
                  </a:cxn>
                  <a:cxn ang="T92">
                    <a:pos x="T56" y="T57"/>
                  </a:cxn>
                  <a:cxn ang="T93">
                    <a:pos x="T58" y="T59"/>
                  </a:cxn>
                  <a:cxn ang="T94">
                    <a:pos x="T60" y="T61"/>
                  </a:cxn>
                  <a:cxn ang="T95">
                    <a:pos x="T62" y="T63"/>
                  </a:cxn>
                </a:cxnLst>
                <a:rect l="0" t="0" r="r" b="b"/>
                <a:pathLst>
                  <a:path w="596" h="666">
                    <a:moveTo>
                      <a:pt x="22" y="372"/>
                    </a:moveTo>
                    <a:lnTo>
                      <a:pt x="16" y="370"/>
                    </a:lnTo>
                    <a:lnTo>
                      <a:pt x="10" y="360"/>
                    </a:lnTo>
                    <a:lnTo>
                      <a:pt x="6" y="341"/>
                    </a:lnTo>
                    <a:lnTo>
                      <a:pt x="1" y="318"/>
                    </a:lnTo>
                    <a:lnTo>
                      <a:pt x="0" y="289"/>
                    </a:lnTo>
                    <a:lnTo>
                      <a:pt x="0" y="257"/>
                    </a:lnTo>
                    <a:lnTo>
                      <a:pt x="4" y="222"/>
                    </a:lnTo>
                    <a:lnTo>
                      <a:pt x="13" y="187"/>
                    </a:lnTo>
                    <a:lnTo>
                      <a:pt x="25" y="151"/>
                    </a:lnTo>
                    <a:lnTo>
                      <a:pt x="45" y="116"/>
                    </a:lnTo>
                    <a:lnTo>
                      <a:pt x="69" y="84"/>
                    </a:lnTo>
                    <a:lnTo>
                      <a:pt x="101" y="55"/>
                    </a:lnTo>
                    <a:lnTo>
                      <a:pt x="142" y="31"/>
                    </a:lnTo>
                    <a:lnTo>
                      <a:pt x="190" y="13"/>
                    </a:lnTo>
                    <a:lnTo>
                      <a:pt x="247" y="2"/>
                    </a:lnTo>
                    <a:lnTo>
                      <a:pt x="314" y="0"/>
                    </a:lnTo>
                    <a:lnTo>
                      <a:pt x="380" y="9"/>
                    </a:lnTo>
                    <a:lnTo>
                      <a:pt x="436" y="33"/>
                    </a:lnTo>
                    <a:lnTo>
                      <a:pt x="484" y="68"/>
                    </a:lnTo>
                    <a:lnTo>
                      <a:pt x="524" y="113"/>
                    </a:lnTo>
                    <a:lnTo>
                      <a:pt x="554" y="165"/>
                    </a:lnTo>
                    <a:lnTo>
                      <a:pt x="577" y="222"/>
                    </a:lnTo>
                    <a:lnTo>
                      <a:pt x="591" y="284"/>
                    </a:lnTo>
                    <a:lnTo>
                      <a:pt x="596" y="347"/>
                    </a:lnTo>
                    <a:lnTo>
                      <a:pt x="595" y="409"/>
                    </a:lnTo>
                    <a:lnTo>
                      <a:pt x="585" y="469"/>
                    </a:lnTo>
                    <a:lnTo>
                      <a:pt x="566" y="525"/>
                    </a:lnTo>
                    <a:lnTo>
                      <a:pt x="540" y="574"/>
                    </a:lnTo>
                    <a:lnTo>
                      <a:pt x="507" y="615"/>
                    </a:lnTo>
                    <a:lnTo>
                      <a:pt x="465" y="645"/>
                    </a:lnTo>
                    <a:lnTo>
                      <a:pt x="417" y="663"/>
                    </a:lnTo>
                    <a:lnTo>
                      <a:pt x="360" y="666"/>
                    </a:lnTo>
                    <a:lnTo>
                      <a:pt x="389" y="659"/>
                    </a:lnTo>
                    <a:lnTo>
                      <a:pt x="417" y="642"/>
                    </a:lnTo>
                    <a:lnTo>
                      <a:pt x="441" y="617"/>
                    </a:lnTo>
                    <a:lnTo>
                      <a:pt x="463" y="583"/>
                    </a:lnTo>
                    <a:lnTo>
                      <a:pt x="482" y="544"/>
                    </a:lnTo>
                    <a:lnTo>
                      <a:pt x="497" y="501"/>
                    </a:lnTo>
                    <a:lnTo>
                      <a:pt x="509" y="454"/>
                    </a:lnTo>
                    <a:lnTo>
                      <a:pt x="517" y="404"/>
                    </a:lnTo>
                    <a:lnTo>
                      <a:pt x="520" y="355"/>
                    </a:lnTo>
                    <a:lnTo>
                      <a:pt x="519" y="305"/>
                    </a:lnTo>
                    <a:lnTo>
                      <a:pt x="514" y="258"/>
                    </a:lnTo>
                    <a:lnTo>
                      <a:pt x="502" y="213"/>
                    </a:lnTo>
                    <a:lnTo>
                      <a:pt x="485" y="174"/>
                    </a:lnTo>
                    <a:lnTo>
                      <a:pt x="462" y="139"/>
                    </a:lnTo>
                    <a:lnTo>
                      <a:pt x="433" y="112"/>
                    </a:lnTo>
                    <a:lnTo>
                      <a:pt x="397" y="93"/>
                    </a:lnTo>
                    <a:lnTo>
                      <a:pt x="341" y="75"/>
                    </a:lnTo>
                    <a:lnTo>
                      <a:pt x="290" y="65"/>
                    </a:lnTo>
                    <a:lnTo>
                      <a:pt x="246" y="61"/>
                    </a:lnTo>
                    <a:lnTo>
                      <a:pt x="207" y="63"/>
                    </a:lnTo>
                    <a:lnTo>
                      <a:pt x="174" y="71"/>
                    </a:lnTo>
                    <a:lnTo>
                      <a:pt x="146" y="84"/>
                    </a:lnTo>
                    <a:lnTo>
                      <a:pt x="121" y="101"/>
                    </a:lnTo>
                    <a:lnTo>
                      <a:pt x="101" y="123"/>
                    </a:lnTo>
                    <a:lnTo>
                      <a:pt x="84" y="149"/>
                    </a:lnTo>
                    <a:lnTo>
                      <a:pt x="69" y="176"/>
                    </a:lnTo>
                    <a:lnTo>
                      <a:pt x="57" y="206"/>
                    </a:lnTo>
                    <a:lnTo>
                      <a:pt x="48" y="239"/>
                    </a:lnTo>
                    <a:lnTo>
                      <a:pt x="40" y="272"/>
                    </a:lnTo>
                    <a:lnTo>
                      <a:pt x="33" y="305"/>
                    </a:lnTo>
                    <a:lnTo>
                      <a:pt x="28" y="339"/>
                    </a:lnTo>
                    <a:lnTo>
                      <a:pt x="22" y="372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sp>
            <p:nvSpPr>
              <p:cNvPr id="38" name="Freeform 5">
                <a:extLst>
                  <a:ext uri="{FF2B5EF4-FFF2-40B4-BE49-F238E27FC236}">
                    <a16:creationId xmlns:a16="http://schemas.microsoft.com/office/drawing/2014/main" id="{98967B28-9306-46F1-3AC6-A156B62711A3}"/>
                  </a:ext>
                </a:extLst>
              </p:cNvPr>
              <p:cNvSpPr>
                <a:spLocks/>
              </p:cNvSpPr>
              <p:nvPr userDrawn="1"/>
            </p:nvSpPr>
            <p:spPr bwMode="ltGray">
              <a:xfrm rot="12185230" flipV="1">
                <a:off x="4004" y="1772"/>
                <a:ext cx="571" cy="531"/>
              </a:xfrm>
              <a:custGeom>
                <a:avLst/>
                <a:gdLst>
                  <a:gd name="T0" fmla="*/ 0 w 257"/>
                  <a:gd name="T1" fmla="*/ 0 h 237"/>
                  <a:gd name="T2" fmla="*/ 0 w 257"/>
                  <a:gd name="T3" fmla="*/ 125 h 237"/>
                  <a:gd name="T4" fmla="*/ 16 w 257"/>
                  <a:gd name="T5" fmla="*/ 251 h 237"/>
                  <a:gd name="T6" fmla="*/ 29 w 257"/>
                  <a:gd name="T7" fmla="*/ 376 h 237"/>
                  <a:gd name="T8" fmla="*/ 53 w 257"/>
                  <a:gd name="T9" fmla="*/ 493 h 237"/>
                  <a:gd name="T10" fmla="*/ 89 w 257"/>
                  <a:gd name="T11" fmla="*/ 598 h 237"/>
                  <a:gd name="T12" fmla="*/ 133 w 257"/>
                  <a:gd name="T13" fmla="*/ 708 h 237"/>
                  <a:gd name="T14" fmla="*/ 187 w 257"/>
                  <a:gd name="T15" fmla="*/ 809 h 237"/>
                  <a:gd name="T16" fmla="*/ 251 w 257"/>
                  <a:gd name="T17" fmla="*/ 894 h 237"/>
                  <a:gd name="T18" fmla="*/ 331 w 257"/>
                  <a:gd name="T19" fmla="*/ 975 h 237"/>
                  <a:gd name="T20" fmla="*/ 424 w 257"/>
                  <a:gd name="T21" fmla="*/ 1044 h 237"/>
                  <a:gd name="T22" fmla="*/ 524 w 257"/>
                  <a:gd name="T23" fmla="*/ 1100 h 237"/>
                  <a:gd name="T24" fmla="*/ 647 w 257"/>
                  <a:gd name="T25" fmla="*/ 1145 h 237"/>
                  <a:gd name="T26" fmla="*/ 780 w 257"/>
                  <a:gd name="T27" fmla="*/ 1174 h 237"/>
                  <a:gd name="T28" fmla="*/ 929 w 257"/>
                  <a:gd name="T29" fmla="*/ 1190 h 237"/>
                  <a:gd name="T30" fmla="*/ 1086 w 257"/>
                  <a:gd name="T31" fmla="*/ 1185 h 237"/>
                  <a:gd name="T32" fmla="*/ 1269 w 257"/>
                  <a:gd name="T33" fmla="*/ 1165 h 237"/>
                  <a:gd name="T34" fmla="*/ 1106 w 257"/>
                  <a:gd name="T35" fmla="*/ 1140 h 237"/>
                  <a:gd name="T36" fmla="*/ 962 w 257"/>
                  <a:gd name="T37" fmla="*/ 1105 h 237"/>
                  <a:gd name="T38" fmla="*/ 840 w 257"/>
                  <a:gd name="T39" fmla="*/ 1064 h 237"/>
                  <a:gd name="T40" fmla="*/ 731 w 257"/>
                  <a:gd name="T41" fmla="*/ 1024 h 237"/>
                  <a:gd name="T42" fmla="*/ 631 w 257"/>
                  <a:gd name="T43" fmla="*/ 968 h 237"/>
                  <a:gd name="T44" fmla="*/ 553 w 257"/>
                  <a:gd name="T45" fmla="*/ 914 h 237"/>
                  <a:gd name="T46" fmla="*/ 480 w 257"/>
                  <a:gd name="T47" fmla="*/ 849 h 237"/>
                  <a:gd name="T48" fmla="*/ 415 w 257"/>
                  <a:gd name="T49" fmla="*/ 777 h 237"/>
                  <a:gd name="T50" fmla="*/ 355 w 257"/>
                  <a:gd name="T51" fmla="*/ 708 h 237"/>
                  <a:gd name="T52" fmla="*/ 302 w 257"/>
                  <a:gd name="T53" fmla="*/ 627 h 237"/>
                  <a:gd name="T54" fmla="*/ 258 w 257"/>
                  <a:gd name="T55" fmla="*/ 538 h 237"/>
                  <a:gd name="T56" fmla="*/ 213 w 257"/>
                  <a:gd name="T57" fmla="*/ 441 h 237"/>
                  <a:gd name="T58" fmla="*/ 162 w 257"/>
                  <a:gd name="T59" fmla="*/ 347 h 237"/>
                  <a:gd name="T60" fmla="*/ 113 w 257"/>
                  <a:gd name="T61" fmla="*/ 235 h 237"/>
                  <a:gd name="T62" fmla="*/ 60 w 257"/>
                  <a:gd name="T63" fmla="*/ 121 h 237"/>
                  <a:gd name="T64" fmla="*/ 0 w 257"/>
                  <a:gd name="T65" fmla="*/ 0 h 237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0" t="0" r="r" b="b"/>
                <a:pathLst>
                  <a:path w="257" h="237">
                    <a:moveTo>
                      <a:pt x="0" y="0"/>
                    </a:moveTo>
                    <a:lnTo>
                      <a:pt x="0" y="25"/>
                    </a:lnTo>
                    <a:lnTo>
                      <a:pt x="3" y="50"/>
                    </a:lnTo>
                    <a:lnTo>
                      <a:pt x="6" y="75"/>
                    </a:lnTo>
                    <a:lnTo>
                      <a:pt x="11" y="98"/>
                    </a:lnTo>
                    <a:lnTo>
                      <a:pt x="18" y="119"/>
                    </a:lnTo>
                    <a:lnTo>
                      <a:pt x="27" y="141"/>
                    </a:lnTo>
                    <a:lnTo>
                      <a:pt x="38" y="161"/>
                    </a:lnTo>
                    <a:lnTo>
                      <a:pt x="51" y="178"/>
                    </a:lnTo>
                    <a:lnTo>
                      <a:pt x="67" y="194"/>
                    </a:lnTo>
                    <a:lnTo>
                      <a:pt x="86" y="208"/>
                    </a:lnTo>
                    <a:lnTo>
                      <a:pt x="106" y="219"/>
                    </a:lnTo>
                    <a:lnTo>
                      <a:pt x="131" y="228"/>
                    </a:lnTo>
                    <a:lnTo>
                      <a:pt x="158" y="234"/>
                    </a:lnTo>
                    <a:lnTo>
                      <a:pt x="188" y="237"/>
                    </a:lnTo>
                    <a:lnTo>
                      <a:pt x="220" y="236"/>
                    </a:lnTo>
                    <a:lnTo>
                      <a:pt x="257" y="232"/>
                    </a:lnTo>
                    <a:lnTo>
                      <a:pt x="224" y="227"/>
                    </a:lnTo>
                    <a:lnTo>
                      <a:pt x="195" y="220"/>
                    </a:lnTo>
                    <a:lnTo>
                      <a:pt x="170" y="212"/>
                    </a:lnTo>
                    <a:lnTo>
                      <a:pt x="148" y="204"/>
                    </a:lnTo>
                    <a:lnTo>
                      <a:pt x="128" y="193"/>
                    </a:lnTo>
                    <a:lnTo>
                      <a:pt x="112" y="182"/>
                    </a:lnTo>
                    <a:lnTo>
                      <a:pt x="97" y="169"/>
                    </a:lnTo>
                    <a:lnTo>
                      <a:pt x="84" y="155"/>
                    </a:lnTo>
                    <a:lnTo>
                      <a:pt x="72" y="141"/>
                    </a:lnTo>
                    <a:lnTo>
                      <a:pt x="61" y="125"/>
                    </a:lnTo>
                    <a:lnTo>
                      <a:pt x="52" y="107"/>
                    </a:lnTo>
                    <a:lnTo>
                      <a:pt x="43" y="88"/>
                    </a:lnTo>
                    <a:lnTo>
                      <a:pt x="33" y="69"/>
                    </a:lnTo>
                    <a:lnTo>
                      <a:pt x="23" y="47"/>
                    </a:lnTo>
                    <a:lnTo>
                      <a:pt x="12" y="2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sp>
            <p:nvSpPr>
              <p:cNvPr id="39" name="Freeform 6">
                <a:extLst>
                  <a:ext uri="{FF2B5EF4-FFF2-40B4-BE49-F238E27FC236}">
                    <a16:creationId xmlns:a16="http://schemas.microsoft.com/office/drawing/2014/main" id="{0C52C227-E969-E2B5-EE7D-270CF190BAE5}"/>
                  </a:ext>
                </a:extLst>
              </p:cNvPr>
              <p:cNvSpPr>
                <a:spLocks/>
              </p:cNvSpPr>
              <p:nvPr userDrawn="1"/>
            </p:nvSpPr>
            <p:spPr bwMode="ltGray">
              <a:xfrm rot="12185230" flipV="1">
                <a:off x="3615" y="2136"/>
                <a:ext cx="277" cy="249"/>
              </a:xfrm>
              <a:custGeom>
                <a:avLst/>
                <a:gdLst>
                  <a:gd name="T0" fmla="*/ 384 w 124"/>
                  <a:gd name="T1" fmla="*/ 0 h 110"/>
                  <a:gd name="T2" fmla="*/ 619 w 124"/>
                  <a:gd name="T3" fmla="*/ 552 h 110"/>
                  <a:gd name="T4" fmla="*/ 599 w 124"/>
                  <a:gd name="T5" fmla="*/ 548 h 110"/>
                  <a:gd name="T6" fmla="*/ 534 w 124"/>
                  <a:gd name="T7" fmla="*/ 539 h 110"/>
                  <a:gd name="T8" fmla="*/ 445 w 124"/>
                  <a:gd name="T9" fmla="*/ 518 h 110"/>
                  <a:gd name="T10" fmla="*/ 340 w 124"/>
                  <a:gd name="T11" fmla="*/ 507 h 110"/>
                  <a:gd name="T12" fmla="*/ 226 w 124"/>
                  <a:gd name="T13" fmla="*/ 498 h 110"/>
                  <a:gd name="T14" fmla="*/ 125 w 124"/>
                  <a:gd name="T15" fmla="*/ 503 h 110"/>
                  <a:gd name="T16" fmla="*/ 45 w 124"/>
                  <a:gd name="T17" fmla="*/ 523 h 110"/>
                  <a:gd name="T18" fmla="*/ 0 w 124"/>
                  <a:gd name="T19" fmla="*/ 564 h 110"/>
                  <a:gd name="T20" fmla="*/ 20 w 124"/>
                  <a:gd name="T21" fmla="*/ 503 h 110"/>
                  <a:gd name="T22" fmla="*/ 40 w 124"/>
                  <a:gd name="T23" fmla="*/ 455 h 110"/>
                  <a:gd name="T24" fmla="*/ 80 w 124"/>
                  <a:gd name="T25" fmla="*/ 421 h 110"/>
                  <a:gd name="T26" fmla="*/ 125 w 124"/>
                  <a:gd name="T27" fmla="*/ 389 h 110"/>
                  <a:gd name="T28" fmla="*/ 179 w 124"/>
                  <a:gd name="T29" fmla="*/ 369 h 110"/>
                  <a:gd name="T30" fmla="*/ 235 w 124"/>
                  <a:gd name="T31" fmla="*/ 364 h 110"/>
                  <a:gd name="T32" fmla="*/ 295 w 124"/>
                  <a:gd name="T33" fmla="*/ 364 h 110"/>
                  <a:gd name="T34" fmla="*/ 360 w 124"/>
                  <a:gd name="T35" fmla="*/ 380 h 110"/>
                  <a:gd name="T36" fmla="*/ 364 w 124"/>
                  <a:gd name="T37" fmla="*/ 364 h 110"/>
                  <a:gd name="T38" fmla="*/ 348 w 124"/>
                  <a:gd name="T39" fmla="*/ 287 h 110"/>
                  <a:gd name="T40" fmla="*/ 335 w 124"/>
                  <a:gd name="T41" fmla="*/ 195 h 110"/>
                  <a:gd name="T42" fmla="*/ 324 w 124"/>
                  <a:gd name="T43" fmla="*/ 154 h 110"/>
                  <a:gd name="T44" fmla="*/ 315 w 124"/>
                  <a:gd name="T45" fmla="*/ 154 h 110"/>
                  <a:gd name="T46" fmla="*/ 304 w 124"/>
                  <a:gd name="T47" fmla="*/ 149 h 110"/>
                  <a:gd name="T48" fmla="*/ 295 w 124"/>
                  <a:gd name="T49" fmla="*/ 134 h 110"/>
                  <a:gd name="T50" fmla="*/ 284 w 124"/>
                  <a:gd name="T51" fmla="*/ 118 h 110"/>
                  <a:gd name="T52" fmla="*/ 284 w 124"/>
                  <a:gd name="T53" fmla="*/ 97 h 110"/>
                  <a:gd name="T54" fmla="*/ 295 w 124"/>
                  <a:gd name="T55" fmla="*/ 72 h 110"/>
                  <a:gd name="T56" fmla="*/ 328 w 124"/>
                  <a:gd name="T57" fmla="*/ 41 h 110"/>
                  <a:gd name="T58" fmla="*/ 384 w 124"/>
                  <a:gd name="T59" fmla="*/ 0 h 110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</a:gdLst>
                <a:ahLst/>
                <a:cxnLst>
                  <a:cxn ang="T60">
                    <a:pos x="T0" y="T1"/>
                  </a:cxn>
                  <a:cxn ang="T61">
                    <a:pos x="T2" y="T3"/>
                  </a:cxn>
                  <a:cxn ang="T62">
                    <a:pos x="T4" y="T5"/>
                  </a:cxn>
                  <a:cxn ang="T63">
                    <a:pos x="T6" y="T7"/>
                  </a:cxn>
                  <a:cxn ang="T64">
                    <a:pos x="T8" y="T9"/>
                  </a:cxn>
                  <a:cxn ang="T65">
                    <a:pos x="T10" y="T11"/>
                  </a:cxn>
                  <a:cxn ang="T66">
                    <a:pos x="T12" y="T13"/>
                  </a:cxn>
                  <a:cxn ang="T67">
                    <a:pos x="T14" y="T15"/>
                  </a:cxn>
                  <a:cxn ang="T68">
                    <a:pos x="T16" y="T17"/>
                  </a:cxn>
                  <a:cxn ang="T69">
                    <a:pos x="T18" y="T19"/>
                  </a:cxn>
                  <a:cxn ang="T70">
                    <a:pos x="T20" y="T21"/>
                  </a:cxn>
                  <a:cxn ang="T71">
                    <a:pos x="T22" y="T23"/>
                  </a:cxn>
                  <a:cxn ang="T72">
                    <a:pos x="T24" y="T25"/>
                  </a:cxn>
                  <a:cxn ang="T73">
                    <a:pos x="T26" y="T27"/>
                  </a:cxn>
                  <a:cxn ang="T74">
                    <a:pos x="T28" y="T29"/>
                  </a:cxn>
                  <a:cxn ang="T75">
                    <a:pos x="T30" y="T31"/>
                  </a:cxn>
                  <a:cxn ang="T76">
                    <a:pos x="T32" y="T33"/>
                  </a:cxn>
                  <a:cxn ang="T77">
                    <a:pos x="T34" y="T35"/>
                  </a:cxn>
                  <a:cxn ang="T78">
                    <a:pos x="T36" y="T37"/>
                  </a:cxn>
                  <a:cxn ang="T79">
                    <a:pos x="T38" y="T39"/>
                  </a:cxn>
                  <a:cxn ang="T80">
                    <a:pos x="T40" y="T41"/>
                  </a:cxn>
                  <a:cxn ang="T81">
                    <a:pos x="T42" y="T43"/>
                  </a:cxn>
                  <a:cxn ang="T82">
                    <a:pos x="T44" y="T45"/>
                  </a:cxn>
                  <a:cxn ang="T83">
                    <a:pos x="T46" y="T47"/>
                  </a:cxn>
                  <a:cxn ang="T84">
                    <a:pos x="T48" y="T49"/>
                  </a:cxn>
                  <a:cxn ang="T85">
                    <a:pos x="T50" y="T51"/>
                  </a:cxn>
                  <a:cxn ang="T86">
                    <a:pos x="T52" y="T53"/>
                  </a:cxn>
                  <a:cxn ang="T87">
                    <a:pos x="T54" y="T55"/>
                  </a:cxn>
                  <a:cxn ang="T88">
                    <a:pos x="T56" y="T57"/>
                  </a:cxn>
                  <a:cxn ang="T89">
                    <a:pos x="T58" y="T59"/>
                  </a:cxn>
                </a:cxnLst>
                <a:rect l="0" t="0" r="r" b="b"/>
                <a:pathLst>
                  <a:path w="124" h="110">
                    <a:moveTo>
                      <a:pt x="77" y="0"/>
                    </a:moveTo>
                    <a:lnTo>
                      <a:pt x="124" y="108"/>
                    </a:lnTo>
                    <a:lnTo>
                      <a:pt x="120" y="107"/>
                    </a:lnTo>
                    <a:lnTo>
                      <a:pt x="107" y="105"/>
                    </a:lnTo>
                    <a:lnTo>
                      <a:pt x="89" y="101"/>
                    </a:lnTo>
                    <a:lnTo>
                      <a:pt x="68" y="99"/>
                    </a:lnTo>
                    <a:lnTo>
                      <a:pt x="45" y="97"/>
                    </a:lnTo>
                    <a:lnTo>
                      <a:pt x="25" y="98"/>
                    </a:lnTo>
                    <a:lnTo>
                      <a:pt x="9" y="102"/>
                    </a:lnTo>
                    <a:lnTo>
                      <a:pt x="0" y="110"/>
                    </a:lnTo>
                    <a:lnTo>
                      <a:pt x="4" y="98"/>
                    </a:lnTo>
                    <a:lnTo>
                      <a:pt x="8" y="89"/>
                    </a:lnTo>
                    <a:lnTo>
                      <a:pt x="16" y="82"/>
                    </a:lnTo>
                    <a:lnTo>
                      <a:pt x="25" y="76"/>
                    </a:lnTo>
                    <a:lnTo>
                      <a:pt x="36" y="72"/>
                    </a:lnTo>
                    <a:lnTo>
                      <a:pt x="47" y="71"/>
                    </a:lnTo>
                    <a:lnTo>
                      <a:pt x="59" y="71"/>
                    </a:lnTo>
                    <a:lnTo>
                      <a:pt x="72" y="74"/>
                    </a:lnTo>
                    <a:lnTo>
                      <a:pt x="73" y="71"/>
                    </a:lnTo>
                    <a:lnTo>
                      <a:pt x="70" y="56"/>
                    </a:lnTo>
                    <a:lnTo>
                      <a:pt x="67" y="38"/>
                    </a:lnTo>
                    <a:lnTo>
                      <a:pt x="65" y="30"/>
                    </a:lnTo>
                    <a:lnTo>
                      <a:pt x="63" y="30"/>
                    </a:lnTo>
                    <a:lnTo>
                      <a:pt x="61" y="29"/>
                    </a:lnTo>
                    <a:lnTo>
                      <a:pt x="59" y="26"/>
                    </a:lnTo>
                    <a:lnTo>
                      <a:pt x="57" y="23"/>
                    </a:lnTo>
                    <a:lnTo>
                      <a:pt x="57" y="19"/>
                    </a:lnTo>
                    <a:lnTo>
                      <a:pt x="59" y="14"/>
                    </a:lnTo>
                    <a:lnTo>
                      <a:pt x="66" y="8"/>
                    </a:lnTo>
                    <a:lnTo>
                      <a:pt x="7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sp>
            <p:nvSpPr>
              <p:cNvPr id="40" name="Freeform 7">
                <a:extLst>
                  <a:ext uri="{FF2B5EF4-FFF2-40B4-BE49-F238E27FC236}">
                    <a16:creationId xmlns:a16="http://schemas.microsoft.com/office/drawing/2014/main" id="{E9B4C7AD-8F09-4604-4F27-5D7772957409}"/>
                  </a:ext>
                </a:extLst>
              </p:cNvPr>
              <p:cNvSpPr>
                <a:spLocks/>
              </p:cNvSpPr>
              <p:nvPr userDrawn="1"/>
            </p:nvSpPr>
            <p:spPr bwMode="ltGray">
              <a:xfrm rot="12185230" flipV="1">
                <a:off x="3957" y="953"/>
                <a:ext cx="245" cy="347"/>
              </a:xfrm>
              <a:custGeom>
                <a:avLst/>
                <a:gdLst>
                  <a:gd name="T0" fmla="*/ 0 w 109"/>
                  <a:gd name="T1" fmla="*/ 0 h 156"/>
                  <a:gd name="T2" fmla="*/ 25 w 109"/>
                  <a:gd name="T3" fmla="*/ 4 h 156"/>
                  <a:gd name="T4" fmla="*/ 90 w 109"/>
                  <a:gd name="T5" fmla="*/ 24 h 156"/>
                  <a:gd name="T6" fmla="*/ 187 w 109"/>
                  <a:gd name="T7" fmla="*/ 60 h 156"/>
                  <a:gd name="T8" fmla="*/ 292 w 109"/>
                  <a:gd name="T9" fmla="*/ 118 h 156"/>
                  <a:gd name="T10" fmla="*/ 393 w 109"/>
                  <a:gd name="T11" fmla="*/ 218 h 156"/>
                  <a:gd name="T12" fmla="*/ 486 w 109"/>
                  <a:gd name="T13" fmla="*/ 351 h 156"/>
                  <a:gd name="T14" fmla="*/ 542 w 109"/>
                  <a:gd name="T15" fmla="*/ 534 h 156"/>
                  <a:gd name="T16" fmla="*/ 551 w 109"/>
                  <a:gd name="T17" fmla="*/ 772 h 156"/>
                  <a:gd name="T18" fmla="*/ 530 w 109"/>
                  <a:gd name="T19" fmla="*/ 772 h 156"/>
                  <a:gd name="T20" fmla="*/ 501 w 109"/>
                  <a:gd name="T21" fmla="*/ 772 h 156"/>
                  <a:gd name="T22" fmla="*/ 470 w 109"/>
                  <a:gd name="T23" fmla="*/ 772 h 156"/>
                  <a:gd name="T24" fmla="*/ 441 w 109"/>
                  <a:gd name="T25" fmla="*/ 763 h 156"/>
                  <a:gd name="T26" fmla="*/ 409 w 109"/>
                  <a:gd name="T27" fmla="*/ 756 h 156"/>
                  <a:gd name="T28" fmla="*/ 373 w 109"/>
                  <a:gd name="T29" fmla="*/ 743 h 156"/>
                  <a:gd name="T30" fmla="*/ 333 w 109"/>
                  <a:gd name="T31" fmla="*/ 718 h 156"/>
                  <a:gd name="T32" fmla="*/ 292 w 109"/>
                  <a:gd name="T33" fmla="*/ 687 h 156"/>
                  <a:gd name="T34" fmla="*/ 267 w 109"/>
                  <a:gd name="T35" fmla="*/ 623 h 156"/>
                  <a:gd name="T36" fmla="*/ 267 w 109"/>
                  <a:gd name="T37" fmla="*/ 549 h 156"/>
                  <a:gd name="T38" fmla="*/ 283 w 109"/>
                  <a:gd name="T39" fmla="*/ 476 h 156"/>
                  <a:gd name="T40" fmla="*/ 299 w 109"/>
                  <a:gd name="T41" fmla="*/ 396 h 156"/>
                  <a:gd name="T42" fmla="*/ 283 w 109"/>
                  <a:gd name="T43" fmla="*/ 307 h 156"/>
                  <a:gd name="T44" fmla="*/ 243 w 109"/>
                  <a:gd name="T45" fmla="*/ 214 h 156"/>
                  <a:gd name="T46" fmla="*/ 157 w 109"/>
                  <a:gd name="T47" fmla="*/ 113 h 156"/>
                  <a:gd name="T48" fmla="*/ 0 w 109"/>
                  <a:gd name="T49" fmla="*/ 0 h 15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0" t="0" r="r" b="b"/>
                <a:pathLst>
                  <a:path w="109" h="156">
                    <a:moveTo>
                      <a:pt x="0" y="0"/>
                    </a:moveTo>
                    <a:lnTo>
                      <a:pt x="5" y="1"/>
                    </a:lnTo>
                    <a:lnTo>
                      <a:pt x="18" y="5"/>
                    </a:lnTo>
                    <a:lnTo>
                      <a:pt x="37" y="12"/>
                    </a:lnTo>
                    <a:lnTo>
                      <a:pt x="58" y="24"/>
                    </a:lnTo>
                    <a:lnTo>
                      <a:pt x="78" y="44"/>
                    </a:lnTo>
                    <a:lnTo>
                      <a:pt x="96" y="71"/>
                    </a:lnTo>
                    <a:lnTo>
                      <a:pt x="107" y="108"/>
                    </a:lnTo>
                    <a:lnTo>
                      <a:pt x="109" y="156"/>
                    </a:lnTo>
                    <a:lnTo>
                      <a:pt x="105" y="156"/>
                    </a:lnTo>
                    <a:lnTo>
                      <a:pt x="99" y="156"/>
                    </a:lnTo>
                    <a:lnTo>
                      <a:pt x="93" y="156"/>
                    </a:lnTo>
                    <a:lnTo>
                      <a:pt x="87" y="154"/>
                    </a:lnTo>
                    <a:lnTo>
                      <a:pt x="81" y="153"/>
                    </a:lnTo>
                    <a:lnTo>
                      <a:pt x="74" y="150"/>
                    </a:lnTo>
                    <a:lnTo>
                      <a:pt x="66" y="145"/>
                    </a:lnTo>
                    <a:lnTo>
                      <a:pt x="58" y="139"/>
                    </a:lnTo>
                    <a:lnTo>
                      <a:pt x="53" y="126"/>
                    </a:lnTo>
                    <a:lnTo>
                      <a:pt x="53" y="111"/>
                    </a:lnTo>
                    <a:lnTo>
                      <a:pt x="56" y="96"/>
                    </a:lnTo>
                    <a:lnTo>
                      <a:pt x="59" y="80"/>
                    </a:lnTo>
                    <a:lnTo>
                      <a:pt x="56" y="62"/>
                    </a:lnTo>
                    <a:lnTo>
                      <a:pt x="48" y="43"/>
                    </a:lnTo>
                    <a:lnTo>
                      <a:pt x="31" y="2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sp>
            <p:nvSpPr>
              <p:cNvPr id="41" name="Freeform 8">
                <a:extLst>
                  <a:ext uri="{FF2B5EF4-FFF2-40B4-BE49-F238E27FC236}">
                    <a16:creationId xmlns:a16="http://schemas.microsoft.com/office/drawing/2014/main" id="{B6086FE7-795B-C3AF-A86C-DCA3C11FE2D6}"/>
                  </a:ext>
                </a:extLst>
              </p:cNvPr>
              <p:cNvSpPr>
                <a:spLocks/>
              </p:cNvSpPr>
              <p:nvPr userDrawn="1"/>
            </p:nvSpPr>
            <p:spPr bwMode="ltGray">
              <a:xfrm rot="12185230" flipV="1">
                <a:off x="3820" y="2182"/>
                <a:ext cx="103" cy="209"/>
              </a:xfrm>
              <a:custGeom>
                <a:avLst/>
                <a:gdLst>
                  <a:gd name="T0" fmla="*/ 155 w 46"/>
                  <a:gd name="T1" fmla="*/ 0 h 94"/>
                  <a:gd name="T2" fmla="*/ 101 w 46"/>
                  <a:gd name="T3" fmla="*/ 187 h 94"/>
                  <a:gd name="T4" fmla="*/ 76 w 46"/>
                  <a:gd name="T5" fmla="*/ 307 h 94"/>
                  <a:gd name="T6" fmla="*/ 56 w 46"/>
                  <a:gd name="T7" fmla="*/ 391 h 94"/>
                  <a:gd name="T8" fmla="*/ 0 w 46"/>
                  <a:gd name="T9" fmla="*/ 465 h 94"/>
                  <a:gd name="T10" fmla="*/ 60 w 46"/>
                  <a:gd name="T11" fmla="*/ 436 h 94"/>
                  <a:gd name="T12" fmla="*/ 116 w 46"/>
                  <a:gd name="T13" fmla="*/ 396 h 94"/>
                  <a:gd name="T14" fmla="*/ 161 w 46"/>
                  <a:gd name="T15" fmla="*/ 340 h 94"/>
                  <a:gd name="T16" fmla="*/ 202 w 46"/>
                  <a:gd name="T17" fmla="*/ 282 h 94"/>
                  <a:gd name="T18" fmla="*/ 226 w 46"/>
                  <a:gd name="T19" fmla="*/ 218 h 94"/>
                  <a:gd name="T20" fmla="*/ 231 w 46"/>
                  <a:gd name="T21" fmla="*/ 149 h 94"/>
                  <a:gd name="T22" fmla="*/ 210 w 46"/>
                  <a:gd name="T23" fmla="*/ 73 h 94"/>
                  <a:gd name="T24" fmla="*/ 155 w 46"/>
                  <a:gd name="T25" fmla="*/ 0 h 94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46" h="94">
                    <a:moveTo>
                      <a:pt x="31" y="0"/>
                    </a:moveTo>
                    <a:lnTo>
                      <a:pt x="20" y="38"/>
                    </a:lnTo>
                    <a:lnTo>
                      <a:pt x="15" y="62"/>
                    </a:lnTo>
                    <a:lnTo>
                      <a:pt x="11" y="79"/>
                    </a:lnTo>
                    <a:lnTo>
                      <a:pt x="0" y="94"/>
                    </a:lnTo>
                    <a:lnTo>
                      <a:pt x="12" y="88"/>
                    </a:lnTo>
                    <a:lnTo>
                      <a:pt x="23" y="80"/>
                    </a:lnTo>
                    <a:lnTo>
                      <a:pt x="32" y="69"/>
                    </a:lnTo>
                    <a:lnTo>
                      <a:pt x="40" y="57"/>
                    </a:lnTo>
                    <a:lnTo>
                      <a:pt x="45" y="44"/>
                    </a:lnTo>
                    <a:lnTo>
                      <a:pt x="46" y="30"/>
                    </a:lnTo>
                    <a:lnTo>
                      <a:pt x="42" y="15"/>
                    </a:lnTo>
                    <a:lnTo>
                      <a:pt x="3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sp>
            <p:nvSpPr>
              <p:cNvPr id="42" name="Freeform 9">
                <a:extLst>
                  <a:ext uri="{FF2B5EF4-FFF2-40B4-BE49-F238E27FC236}">
                    <a16:creationId xmlns:a16="http://schemas.microsoft.com/office/drawing/2014/main" id="{114B891A-8A93-7D1C-7086-EB235617B9A6}"/>
                  </a:ext>
                </a:extLst>
              </p:cNvPr>
              <p:cNvSpPr>
                <a:spLocks/>
              </p:cNvSpPr>
              <p:nvPr userDrawn="1"/>
            </p:nvSpPr>
            <p:spPr bwMode="ltGray">
              <a:xfrm rot="12185230" flipV="1">
                <a:off x="3869" y="1292"/>
                <a:ext cx="120" cy="90"/>
              </a:xfrm>
              <a:custGeom>
                <a:avLst/>
                <a:gdLst>
                  <a:gd name="T0" fmla="*/ 0 w 54"/>
                  <a:gd name="T1" fmla="*/ 0 h 40"/>
                  <a:gd name="T2" fmla="*/ 4 w 54"/>
                  <a:gd name="T3" fmla="*/ 5 h 40"/>
                  <a:gd name="T4" fmla="*/ 29 w 54"/>
                  <a:gd name="T5" fmla="*/ 16 h 40"/>
                  <a:gd name="T6" fmla="*/ 64 w 54"/>
                  <a:gd name="T7" fmla="*/ 41 h 40"/>
                  <a:gd name="T8" fmla="*/ 104 w 54"/>
                  <a:gd name="T9" fmla="*/ 61 h 40"/>
                  <a:gd name="T10" fmla="*/ 142 w 54"/>
                  <a:gd name="T11" fmla="*/ 77 h 40"/>
                  <a:gd name="T12" fmla="*/ 187 w 54"/>
                  <a:gd name="T13" fmla="*/ 86 h 40"/>
                  <a:gd name="T14" fmla="*/ 227 w 54"/>
                  <a:gd name="T15" fmla="*/ 92 h 40"/>
                  <a:gd name="T16" fmla="*/ 267 w 54"/>
                  <a:gd name="T17" fmla="*/ 81 h 40"/>
                  <a:gd name="T18" fmla="*/ 262 w 54"/>
                  <a:gd name="T19" fmla="*/ 126 h 40"/>
                  <a:gd name="T20" fmla="*/ 247 w 54"/>
                  <a:gd name="T21" fmla="*/ 167 h 40"/>
                  <a:gd name="T22" fmla="*/ 218 w 54"/>
                  <a:gd name="T23" fmla="*/ 194 h 40"/>
                  <a:gd name="T24" fmla="*/ 182 w 54"/>
                  <a:gd name="T25" fmla="*/ 203 h 40"/>
                  <a:gd name="T26" fmla="*/ 138 w 54"/>
                  <a:gd name="T27" fmla="*/ 198 h 40"/>
                  <a:gd name="T28" fmla="*/ 93 w 54"/>
                  <a:gd name="T29" fmla="*/ 162 h 40"/>
                  <a:gd name="T30" fmla="*/ 49 w 54"/>
                  <a:gd name="T31" fmla="*/ 101 h 40"/>
                  <a:gd name="T32" fmla="*/ 0 w 54"/>
                  <a:gd name="T33" fmla="*/ 0 h 40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54" h="40">
                    <a:moveTo>
                      <a:pt x="0" y="0"/>
                    </a:moveTo>
                    <a:lnTo>
                      <a:pt x="1" y="1"/>
                    </a:lnTo>
                    <a:lnTo>
                      <a:pt x="6" y="3"/>
                    </a:lnTo>
                    <a:lnTo>
                      <a:pt x="13" y="8"/>
                    </a:lnTo>
                    <a:lnTo>
                      <a:pt x="21" y="12"/>
                    </a:lnTo>
                    <a:lnTo>
                      <a:pt x="29" y="15"/>
                    </a:lnTo>
                    <a:lnTo>
                      <a:pt x="38" y="17"/>
                    </a:lnTo>
                    <a:lnTo>
                      <a:pt x="46" y="18"/>
                    </a:lnTo>
                    <a:lnTo>
                      <a:pt x="54" y="16"/>
                    </a:lnTo>
                    <a:lnTo>
                      <a:pt x="53" y="25"/>
                    </a:lnTo>
                    <a:lnTo>
                      <a:pt x="50" y="33"/>
                    </a:lnTo>
                    <a:lnTo>
                      <a:pt x="44" y="38"/>
                    </a:lnTo>
                    <a:lnTo>
                      <a:pt x="37" y="40"/>
                    </a:lnTo>
                    <a:lnTo>
                      <a:pt x="28" y="39"/>
                    </a:lnTo>
                    <a:lnTo>
                      <a:pt x="19" y="32"/>
                    </a:lnTo>
                    <a:lnTo>
                      <a:pt x="10" y="2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sp>
            <p:nvSpPr>
              <p:cNvPr id="43" name="Freeform 10">
                <a:extLst>
                  <a:ext uri="{FF2B5EF4-FFF2-40B4-BE49-F238E27FC236}">
                    <a16:creationId xmlns:a16="http://schemas.microsoft.com/office/drawing/2014/main" id="{3D34F7EF-3F63-AA14-D3BE-1AB8C6F2FF80}"/>
                  </a:ext>
                </a:extLst>
              </p:cNvPr>
              <p:cNvSpPr>
                <a:spLocks/>
              </p:cNvSpPr>
              <p:nvPr userDrawn="1"/>
            </p:nvSpPr>
            <p:spPr bwMode="ltGray">
              <a:xfrm rot="12185230" flipV="1">
                <a:off x="2984" y="2322"/>
                <a:ext cx="330" cy="2059"/>
              </a:xfrm>
              <a:custGeom>
                <a:avLst/>
                <a:gdLst>
                  <a:gd name="T0" fmla="*/ 0 w 149"/>
                  <a:gd name="T1" fmla="*/ 0 h 704"/>
                  <a:gd name="T2" fmla="*/ 29 w 149"/>
                  <a:gd name="T3" fmla="*/ 53 h 704"/>
                  <a:gd name="T4" fmla="*/ 78 w 149"/>
                  <a:gd name="T5" fmla="*/ 120 h 704"/>
                  <a:gd name="T6" fmla="*/ 137 w 149"/>
                  <a:gd name="T7" fmla="*/ 205 h 704"/>
                  <a:gd name="T8" fmla="*/ 202 w 149"/>
                  <a:gd name="T9" fmla="*/ 316 h 704"/>
                  <a:gd name="T10" fmla="*/ 283 w 149"/>
                  <a:gd name="T11" fmla="*/ 453 h 704"/>
                  <a:gd name="T12" fmla="*/ 359 w 149"/>
                  <a:gd name="T13" fmla="*/ 600 h 704"/>
                  <a:gd name="T14" fmla="*/ 432 w 149"/>
                  <a:gd name="T15" fmla="*/ 769 h 704"/>
                  <a:gd name="T16" fmla="*/ 489 w 149"/>
                  <a:gd name="T17" fmla="*/ 965 h 704"/>
                  <a:gd name="T18" fmla="*/ 549 w 149"/>
                  <a:gd name="T19" fmla="*/ 1173 h 704"/>
                  <a:gd name="T20" fmla="*/ 589 w 149"/>
                  <a:gd name="T21" fmla="*/ 1413 h 704"/>
                  <a:gd name="T22" fmla="*/ 609 w 149"/>
                  <a:gd name="T23" fmla="*/ 1676 h 704"/>
                  <a:gd name="T24" fmla="*/ 618 w 149"/>
                  <a:gd name="T25" fmla="*/ 1951 h 704"/>
                  <a:gd name="T26" fmla="*/ 589 w 149"/>
                  <a:gd name="T27" fmla="*/ 2258 h 704"/>
                  <a:gd name="T28" fmla="*/ 534 w 149"/>
                  <a:gd name="T29" fmla="*/ 2583 h 704"/>
                  <a:gd name="T30" fmla="*/ 452 w 149"/>
                  <a:gd name="T31" fmla="*/ 2925 h 704"/>
                  <a:gd name="T32" fmla="*/ 328 w 149"/>
                  <a:gd name="T33" fmla="*/ 3302 h 704"/>
                  <a:gd name="T34" fmla="*/ 190 w 149"/>
                  <a:gd name="T35" fmla="*/ 3729 h 704"/>
                  <a:gd name="T36" fmla="*/ 104 w 149"/>
                  <a:gd name="T37" fmla="*/ 4124 h 704"/>
                  <a:gd name="T38" fmla="*/ 49 w 149"/>
                  <a:gd name="T39" fmla="*/ 4489 h 704"/>
                  <a:gd name="T40" fmla="*/ 29 w 149"/>
                  <a:gd name="T41" fmla="*/ 4840 h 704"/>
                  <a:gd name="T42" fmla="*/ 29 w 149"/>
                  <a:gd name="T43" fmla="*/ 5174 h 704"/>
                  <a:gd name="T44" fmla="*/ 40 w 149"/>
                  <a:gd name="T45" fmla="*/ 5484 h 704"/>
                  <a:gd name="T46" fmla="*/ 60 w 149"/>
                  <a:gd name="T47" fmla="*/ 5756 h 704"/>
                  <a:gd name="T48" fmla="*/ 69 w 149"/>
                  <a:gd name="T49" fmla="*/ 6022 h 704"/>
                  <a:gd name="T50" fmla="*/ 202 w 149"/>
                  <a:gd name="T51" fmla="*/ 5885 h 704"/>
                  <a:gd name="T52" fmla="*/ 190 w 149"/>
                  <a:gd name="T53" fmla="*/ 5817 h 704"/>
                  <a:gd name="T54" fmla="*/ 177 w 149"/>
                  <a:gd name="T55" fmla="*/ 5621 h 704"/>
                  <a:gd name="T56" fmla="*/ 162 w 149"/>
                  <a:gd name="T57" fmla="*/ 5320 h 704"/>
                  <a:gd name="T58" fmla="*/ 173 w 149"/>
                  <a:gd name="T59" fmla="*/ 4919 h 704"/>
                  <a:gd name="T60" fmla="*/ 202 w 149"/>
                  <a:gd name="T61" fmla="*/ 4440 h 704"/>
                  <a:gd name="T62" fmla="*/ 283 w 149"/>
                  <a:gd name="T63" fmla="*/ 3893 h 704"/>
                  <a:gd name="T64" fmla="*/ 421 w 149"/>
                  <a:gd name="T65" fmla="*/ 3302 h 704"/>
                  <a:gd name="T66" fmla="*/ 633 w 149"/>
                  <a:gd name="T67" fmla="*/ 2676 h 704"/>
                  <a:gd name="T68" fmla="*/ 702 w 149"/>
                  <a:gd name="T69" fmla="*/ 2387 h 704"/>
                  <a:gd name="T70" fmla="*/ 731 w 149"/>
                  <a:gd name="T71" fmla="*/ 2009 h 704"/>
                  <a:gd name="T72" fmla="*/ 707 w 149"/>
                  <a:gd name="T73" fmla="*/ 1573 h 704"/>
                  <a:gd name="T74" fmla="*/ 642 w 149"/>
                  <a:gd name="T75" fmla="*/ 1146 h 704"/>
                  <a:gd name="T76" fmla="*/ 534 w 149"/>
                  <a:gd name="T77" fmla="*/ 728 h 704"/>
                  <a:gd name="T78" fmla="*/ 396 w 149"/>
                  <a:gd name="T79" fmla="*/ 377 h 704"/>
                  <a:gd name="T80" fmla="*/ 215 w 149"/>
                  <a:gd name="T81" fmla="*/ 120 h 704"/>
                  <a:gd name="T82" fmla="*/ 0 w 149"/>
                  <a:gd name="T83" fmla="*/ 0 h 704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0" t="0" r="r" b="b"/>
                <a:pathLst>
                  <a:path w="149" h="704">
                    <a:moveTo>
                      <a:pt x="0" y="0"/>
                    </a:moveTo>
                    <a:lnTo>
                      <a:pt x="6" y="6"/>
                    </a:lnTo>
                    <a:lnTo>
                      <a:pt x="16" y="14"/>
                    </a:lnTo>
                    <a:lnTo>
                      <a:pt x="28" y="24"/>
                    </a:lnTo>
                    <a:lnTo>
                      <a:pt x="41" y="37"/>
                    </a:lnTo>
                    <a:lnTo>
                      <a:pt x="58" y="53"/>
                    </a:lnTo>
                    <a:lnTo>
                      <a:pt x="73" y="70"/>
                    </a:lnTo>
                    <a:lnTo>
                      <a:pt x="88" y="90"/>
                    </a:lnTo>
                    <a:lnTo>
                      <a:pt x="100" y="113"/>
                    </a:lnTo>
                    <a:lnTo>
                      <a:pt x="112" y="137"/>
                    </a:lnTo>
                    <a:lnTo>
                      <a:pt x="120" y="165"/>
                    </a:lnTo>
                    <a:lnTo>
                      <a:pt x="124" y="196"/>
                    </a:lnTo>
                    <a:lnTo>
                      <a:pt x="126" y="228"/>
                    </a:lnTo>
                    <a:lnTo>
                      <a:pt x="120" y="264"/>
                    </a:lnTo>
                    <a:lnTo>
                      <a:pt x="109" y="302"/>
                    </a:lnTo>
                    <a:lnTo>
                      <a:pt x="92" y="342"/>
                    </a:lnTo>
                    <a:lnTo>
                      <a:pt x="67" y="386"/>
                    </a:lnTo>
                    <a:lnTo>
                      <a:pt x="39" y="436"/>
                    </a:lnTo>
                    <a:lnTo>
                      <a:pt x="21" y="482"/>
                    </a:lnTo>
                    <a:lnTo>
                      <a:pt x="10" y="525"/>
                    </a:lnTo>
                    <a:lnTo>
                      <a:pt x="6" y="566"/>
                    </a:lnTo>
                    <a:lnTo>
                      <a:pt x="6" y="605"/>
                    </a:lnTo>
                    <a:lnTo>
                      <a:pt x="8" y="641"/>
                    </a:lnTo>
                    <a:lnTo>
                      <a:pt x="12" y="673"/>
                    </a:lnTo>
                    <a:lnTo>
                      <a:pt x="14" y="704"/>
                    </a:lnTo>
                    <a:lnTo>
                      <a:pt x="41" y="688"/>
                    </a:lnTo>
                    <a:lnTo>
                      <a:pt x="39" y="680"/>
                    </a:lnTo>
                    <a:lnTo>
                      <a:pt x="36" y="657"/>
                    </a:lnTo>
                    <a:lnTo>
                      <a:pt x="33" y="622"/>
                    </a:lnTo>
                    <a:lnTo>
                      <a:pt x="35" y="575"/>
                    </a:lnTo>
                    <a:lnTo>
                      <a:pt x="41" y="519"/>
                    </a:lnTo>
                    <a:lnTo>
                      <a:pt x="58" y="455"/>
                    </a:lnTo>
                    <a:lnTo>
                      <a:pt x="86" y="386"/>
                    </a:lnTo>
                    <a:lnTo>
                      <a:pt x="129" y="313"/>
                    </a:lnTo>
                    <a:lnTo>
                      <a:pt x="143" y="279"/>
                    </a:lnTo>
                    <a:lnTo>
                      <a:pt x="149" y="235"/>
                    </a:lnTo>
                    <a:lnTo>
                      <a:pt x="144" y="184"/>
                    </a:lnTo>
                    <a:lnTo>
                      <a:pt x="131" y="134"/>
                    </a:lnTo>
                    <a:lnTo>
                      <a:pt x="109" y="85"/>
                    </a:lnTo>
                    <a:lnTo>
                      <a:pt x="81" y="44"/>
                    </a:lnTo>
                    <a:lnTo>
                      <a:pt x="44" y="1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</p:grpSp>
        <p:sp>
          <p:nvSpPr>
            <p:cNvPr id="4" name="Freeform 11">
              <a:extLst>
                <a:ext uri="{FF2B5EF4-FFF2-40B4-BE49-F238E27FC236}">
                  <a16:creationId xmlns:a16="http://schemas.microsoft.com/office/drawing/2014/main" id="{A92AD630-67EF-E30C-2FAE-F4E45E790683}"/>
                </a:ext>
              </a:extLst>
            </p:cNvPr>
            <p:cNvSpPr>
              <a:spLocks/>
            </p:cNvSpPr>
            <p:nvPr userDrawn="1"/>
          </p:nvSpPr>
          <p:spPr bwMode="ltGray">
            <a:xfrm rot="373331" flipH="1">
              <a:off x="22" y="1957"/>
              <a:ext cx="323" cy="649"/>
            </a:xfrm>
            <a:custGeom>
              <a:avLst/>
              <a:gdLst>
                <a:gd name="T0" fmla="*/ 598 w 128"/>
                <a:gd name="T1" fmla="*/ 0 h 217"/>
                <a:gd name="T2" fmla="*/ 669 w 128"/>
                <a:gd name="T3" fmla="*/ 81 h 217"/>
                <a:gd name="T4" fmla="*/ 732 w 128"/>
                <a:gd name="T5" fmla="*/ 242 h 217"/>
                <a:gd name="T6" fmla="*/ 782 w 128"/>
                <a:gd name="T7" fmla="*/ 449 h 217"/>
                <a:gd name="T8" fmla="*/ 815 w 128"/>
                <a:gd name="T9" fmla="*/ 697 h 217"/>
                <a:gd name="T10" fmla="*/ 808 w 128"/>
                <a:gd name="T11" fmla="*/ 993 h 217"/>
                <a:gd name="T12" fmla="*/ 739 w 128"/>
                <a:gd name="T13" fmla="*/ 1298 h 217"/>
                <a:gd name="T14" fmla="*/ 598 w 128"/>
                <a:gd name="T15" fmla="*/ 1618 h 217"/>
                <a:gd name="T16" fmla="*/ 381 w 128"/>
                <a:gd name="T17" fmla="*/ 1941 h 217"/>
                <a:gd name="T18" fmla="*/ 313 w 128"/>
                <a:gd name="T19" fmla="*/ 1905 h 217"/>
                <a:gd name="T20" fmla="*/ 242 w 128"/>
                <a:gd name="T21" fmla="*/ 1878 h 217"/>
                <a:gd name="T22" fmla="*/ 167 w 128"/>
                <a:gd name="T23" fmla="*/ 1833 h 217"/>
                <a:gd name="T24" fmla="*/ 101 w 128"/>
                <a:gd name="T25" fmla="*/ 1797 h 217"/>
                <a:gd name="T26" fmla="*/ 50 w 128"/>
                <a:gd name="T27" fmla="*/ 1753 h 217"/>
                <a:gd name="T28" fmla="*/ 13 w 128"/>
                <a:gd name="T29" fmla="*/ 1699 h 217"/>
                <a:gd name="T30" fmla="*/ 0 w 128"/>
                <a:gd name="T31" fmla="*/ 1636 h 217"/>
                <a:gd name="T32" fmla="*/ 8 w 128"/>
                <a:gd name="T33" fmla="*/ 1591 h 217"/>
                <a:gd name="T34" fmla="*/ 83 w 128"/>
                <a:gd name="T35" fmla="*/ 1528 h 217"/>
                <a:gd name="T36" fmla="*/ 184 w 128"/>
                <a:gd name="T37" fmla="*/ 1442 h 217"/>
                <a:gd name="T38" fmla="*/ 293 w 128"/>
                <a:gd name="T39" fmla="*/ 1343 h 217"/>
                <a:gd name="T40" fmla="*/ 401 w 128"/>
                <a:gd name="T41" fmla="*/ 1199 h 217"/>
                <a:gd name="T42" fmla="*/ 502 w 128"/>
                <a:gd name="T43" fmla="*/ 1002 h 217"/>
                <a:gd name="T44" fmla="*/ 580 w 128"/>
                <a:gd name="T45" fmla="*/ 742 h 217"/>
                <a:gd name="T46" fmla="*/ 618 w 128"/>
                <a:gd name="T47" fmla="*/ 413 h 217"/>
                <a:gd name="T48" fmla="*/ 598 w 128"/>
                <a:gd name="T49" fmla="*/ 0 h 217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128" h="217">
                  <a:moveTo>
                    <a:pt x="94" y="0"/>
                  </a:moveTo>
                  <a:lnTo>
                    <a:pt x="105" y="9"/>
                  </a:lnTo>
                  <a:lnTo>
                    <a:pt x="115" y="27"/>
                  </a:lnTo>
                  <a:lnTo>
                    <a:pt x="123" y="50"/>
                  </a:lnTo>
                  <a:lnTo>
                    <a:pt x="128" y="78"/>
                  </a:lnTo>
                  <a:lnTo>
                    <a:pt x="127" y="111"/>
                  </a:lnTo>
                  <a:lnTo>
                    <a:pt x="116" y="145"/>
                  </a:lnTo>
                  <a:lnTo>
                    <a:pt x="94" y="181"/>
                  </a:lnTo>
                  <a:lnTo>
                    <a:pt x="60" y="217"/>
                  </a:lnTo>
                  <a:lnTo>
                    <a:pt x="49" y="213"/>
                  </a:lnTo>
                  <a:lnTo>
                    <a:pt x="38" y="210"/>
                  </a:lnTo>
                  <a:lnTo>
                    <a:pt x="26" y="205"/>
                  </a:lnTo>
                  <a:lnTo>
                    <a:pt x="16" y="201"/>
                  </a:lnTo>
                  <a:lnTo>
                    <a:pt x="8" y="196"/>
                  </a:lnTo>
                  <a:lnTo>
                    <a:pt x="2" y="190"/>
                  </a:lnTo>
                  <a:lnTo>
                    <a:pt x="0" y="183"/>
                  </a:lnTo>
                  <a:lnTo>
                    <a:pt x="1" y="178"/>
                  </a:lnTo>
                  <a:lnTo>
                    <a:pt x="13" y="171"/>
                  </a:lnTo>
                  <a:lnTo>
                    <a:pt x="29" y="161"/>
                  </a:lnTo>
                  <a:lnTo>
                    <a:pt x="46" y="150"/>
                  </a:lnTo>
                  <a:lnTo>
                    <a:pt x="63" y="134"/>
                  </a:lnTo>
                  <a:lnTo>
                    <a:pt x="79" y="112"/>
                  </a:lnTo>
                  <a:lnTo>
                    <a:pt x="91" y="83"/>
                  </a:lnTo>
                  <a:lnTo>
                    <a:pt x="97" y="46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5" name="Freeform 12">
              <a:extLst>
                <a:ext uri="{FF2B5EF4-FFF2-40B4-BE49-F238E27FC236}">
                  <a16:creationId xmlns:a16="http://schemas.microsoft.com/office/drawing/2014/main" id="{C33D84B6-ABD9-4EAE-3121-6CEE51E2FEFE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68" y="1260"/>
              <a:ext cx="1259" cy="1532"/>
            </a:xfrm>
            <a:custGeom>
              <a:avLst/>
              <a:gdLst>
                <a:gd name="T0" fmla="*/ 891 w 1259"/>
                <a:gd name="T1" fmla="*/ 1532 h 1532"/>
                <a:gd name="T2" fmla="*/ 954 w 1259"/>
                <a:gd name="T3" fmla="*/ 1452 h 1532"/>
                <a:gd name="T4" fmla="*/ 1032 w 1259"/>
                <a:gd name="T5" fmla="*/ 1338 h 1532"/>
                <a:gd name="T6" fmla="*/ 1115 w 1259"/>
                <a:gd name="T7" fmla="*/ 1188 h 1532"/>
                <a:gd name="T8" fmla="*/ 1194 w 1259"/>
                <a:gd name="T9" fmla="*/ 1023 h 1532"/>
                <a:gd name="T10" fmla="*/ 1244 w 1259"/>
                <a:gd name="T11" fmla="*/ 841 h 1532"/>
                <a:gd name="T12" fmla="*/ 1259 w 1259"/>
                <a:gd name="T13" fmla="*/ 647 h 1532"/>
                <a:gd name="T14" fmla="*/ 1230 w 1259"/>
                <a:gd name="T15" fmla="*/ 463 h 1532"/>
                <a:gd name="T16" fmla="*/ 1140 w 1259"/>
                <a:gd name="T17" fmla="*/ 294 h 1532"/>
                <a:gd name="T18" fmla="*/ 1043 w 1259"/>
                <a:gd name="T19" fmla="*/ 190 h 1532"/>
                <a:gd name="T20" fmla="*/ 961 w 1259"/>
                <a:gd name="T21" fmla="*/ 109 h 1532"/>
                <a:gd name="T22" fmla="*/ 894 w 1259"/>
                <a:gd name="T23" fmla="*/ 65 h 1532"/>
                <a:gd name="T24" fmla="*/ 786 w 1259"/>
                <a:gd name="T25" fmla="*/ 18 h 1532"/>
                <a:gd name="T26" fmla="*/ 642 w 1259"/>
                <a:gd name="T27" fmla="*/ 0 h 1532"/>
                <a:gd name="T28" fmla="*/ 440 w 1259"/>
                <a:gd name="T29" fmla="*/ 23 h 1532"/>
                <a:gd name="T30" fmla="*/ 366 w 1259"/>
                <a:gd name="T31" fmla="*/ 44 h 1532"/>
                <a:gd name="T32" fmla="*/ 292 w 1259"/>
                <a:gd name="T33" fmla="*/ 58 h 1532"/>
                <a:gd name="T34" fmla="*/ 229 w 1259"/>
                <a:gd name="T35" fmla="*/ 79 h 1532"/>
                <a:gd name="T36" fmla="*/ 178 w 1259"/>
                <a:gd name="T37" fmla="*/ 103 h 1532"/>
                <a:gd name="T38" fmla="*/ 127 w 1259"/>
                <a:gd name="T39" fmla="*/ 127 h 1532"/>
                <a:gd name="T40" fmla="*/ 82 w 1259"/>
                <a:gd name="T41" fmla="*/ 158 h 1532"/>
                <a:gd name="T42" fmla="*/ 41 w 1259"/>
                <a:gd name="T43" fmla="*/ 197 h 1532"/>
                <a:gd name="T44" fmla="*/ 0 w 1259"/>
                <a:gd name="T45" fmla="*/ 243 h 1532"/>
                <a:gd name="T46" fmla="*/ 76 w 1259"/>
                <a:gd name="T47" fmla="*/ 215 h 1532"/>
                <a:gd name="T48" fmla="*/ 144 w 1259"/>
                <a:gd name="T49" fmla="*/ 194 h 1532"/>
                <a:gd name="T50" fmla="*/ 212 w 1259"/>
                <a:gd name="T51" fmla="*/ 179 h 1532"/>
                <a:gd name="T52" fmla="*/ 280 w 1259"/>
                <a:gd name="T53" fmla="*/ 164 h 1532"/>
                <a:gd name="T54" fmla="*/ 336 w 1259"/>
                <a:gd name="T55" fmla="*/ 149 h 1532"/>
                <a:gd name="T56" fmla="*/ 397 w 1259"/>
                <a:gd name="T57" fmla="*/ 149 h 1532"/>
                <a:gd name="T58" fmla="*/ 458 w 1259"/>
                <a:gd name="T59" fmla="*/ 141 h 1532"/>
                <a:gd name="T60" fmla="*/ 511 w 1259"/>
                <a:gd name="T61" fmla="*/ 146 h 1532"/>
                <a:gd name="T62" fmla="*/ 565 w 1259"/>
                <a:gd name="T63" fmla="*/ 152 h 1532"/>
                <a:gd name="T64" fmla="*/ 618 w 1259"/>
                <a:gd name="T65" fmla="*/ 166 h 1532"/>
                <a:gd name="T66" fmla="*/ 669 w 1259"/>
                <a:gd name="T67" fmla="*/ 186 h 1532"/>
                <a:gd name="T68" fmla="*/ 715 w 1259"/>
                <a:gd name="T69" fmla="*/ 205 h 1532"/>
                <a:gd name="T70" fmla="*/ 760 w 1259"/>
                <a:gd name="T71" fmla="*/ 239 h 1532"/>
                <a:gd name="T72" fmla="*/ 811 w 1259"/>
                <a:gd name="T73" fmla="*/ 267 h 1532"/>
                <a:gd name="T74" fmla="*/ 855 w 1259"/>
                <a:gd name="T75" fmla="*/ 307 h 1532"/>
                <a:gd name="T76" fmla="*/ 899 w 1259"/>
                <a:gd name="T77" fmla="*/ 348 h 1532"/>
                <a:gd name="T78" fmla="*/ 971 w 1259"/>
                <a:gd name="T79" fmla="*/ 464 h 1532"/>
                <a:gd name="T80" fmla="*/ 1016 w 1259"/>
                <a:gd name="T81" fmla="*/ 606 h 1532"/>
                <a:gd name="T82" fmla="*/ 1027 w 1259"/>
                <a:gd name="T83" fmla="*/ 774 h 1532"/>
                <a:gd name="T84" fmla="*/ 1022 w 1259"/>
                <a:gd name="T85" fmla="*/ 939 h 1532"/>
                <a:gd name="T86" fmla="*/ 1002 w 1259"/>
                <a:gd name="T87" fmla="*/ 1117 h 1532"/>
                <a:gd name="T88" fmla="*/ 966 w 1259"/>
                <a:gd name="T89" fmla="*/ 1279 h 1532"/>
                <a:gd name="T90" fmla="*/ 933 w 1259"/>
                <a:gd name="T91" fmla="*/ 1421 h 1532"/>
                <a:gd name="T92" fmla="*/ 891 w 1259"/>
                <a:gd name="T93" fmla="*/ 1532 h 1532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0" t="0" r="r" b="b"/>
              <a:pathLst>
                <a:path w="1259" h="1532">
                  <a:moveTo>
                    <a:pt x="891" y="1532"/>
                  </a:moveTo>
                  <a:lnTo>
                    <a:pt x="954" y="1452"/>
                  </a:lnTo>
                  <a:lnTo>
                    <a:pt x="1032" y="1338"/>
                  </a:lnTo>
                  <a:lnTo>
                    <a:pt x="1115" y="1188"/>
                  </a:lnTo>
                  <a:lnTo>
                    <a:pt x="1194" y="1023"/>
                  </a:lnTo>
                  <a:lnTo>
                    <a:pt x="1244" y="841"/>
                  </a:lnTo>
                  <a:lnTo>
                    <a:pt x="1259" y="647"/>
                  </a:lnTo>
                  <a:lnTo>
                    <a:pt x="1230" y="463"/>
                  </a:lnTo>
                  <a:lnTo>
                    <a:pt x="1140" y="294"/>
                  </a:lnTo>
                  <a:lnTo>
                    <a:pt x="1043" y="190"/>
                  </a:lnTo>
                  <a:lnTo>
                    <a:pt x="961" y="109"/>
                  </a:lnTo>
                  <a:lnTo>
                    <a:pt x="894" y="65"/>
                  </a:lnTo>
                  <a:lnTo>
                    <a:pt x="786" y="18"/>
                  </a:lnTo>
                  <a:lnTo>
                    <a:pt x="642" y="0"/>
                  </a:lnTo>
                  <a:lnTo>
                    <a:pt x="440" y="23"/>
                  </a:lnTo>
                  <a:lnTo>
                    <a:pt x="366" y="44"/>
                  </a:lnTo>
                  <a:lnTo>
                    <a:pt x="292" y="58"/>
                  </a:lnTo>
                  <a:lnTo>
                    <a:pt x="229" y="79"/>
                  </a:lnTo>
                  <a:lnTo>
                    <a:pt x="178" y="103"/>
                  </a:lnTo>
                  <a:lnTo>
                    <a:pt x="127" y="127"/>
                  </a:lnTo>
                  <a:lnTo>
                    <a:pt x="82" y="158"/>
                  </a:lnTo>
                  <a:lnTo>
                    <a:pt x="41" y="197"/>
                  </a:lnTo>
                  <a:lnTo>
                    <a:pt x="0" y="243"/>
                  </a:lnTo>
                  <a:lnTo>
                    <a:pt x="76" y="215"/>
                  </a:lnTo>
                  <a:lnTo>
                    <a:pt x="144" y="194"/>
                  </a:lnTo>
                  <a:lnTo>
                    <a:pt x="212" y="179"/>
                  </a:lnTo>
                  <a:lnTo>
                    <a:pt x="280" y="164"/>
                  </a:lnTo>
                  <a:lnTo>
                    <a:pt x="336" y="149"/>
                  </a:lnTo>
                  <a:lnTo>
                    <a:pt x="397" y="149"/>
                  </a:lnTo>
                  <a:lnTo>
                    <a:pt x="458" y="141"/>
                  </a:lnTo>
                  <a:lnTo>
                    <a:pt x="511" y="146"/>
                  </a:lnTo>
                  <a:lnTo>
                    <a:pt x="565" y="152"/>
                  </a:lnTo>
                  <a:lnTo>
                    <a:pt x="618" y="166"/>
                  </a:lnTo>
                  <a:lnTo>
                    <a:pt x="669" y="186"/>
                  </a:lnTo>
                  <a:lnTo>
                    <a:pt x="715" y="205"/>
                  </a:lnTo>
                  <a:lnTo>
                    <a:pt x="760" y="239"/>
                  </a:lnTo>
                  <a:lnTo>
                    <a:pt x="811" y="267"/>
                  </a:lnTo>
                  <a:lnTo>
                    <a:pt x="855" y="307"/>
                  </a:lnTo>
                  <a:lnTo>
                    <a:pt x="899" y="348"/>
                  </a:lnTo>
                  <a:lnTo>
                    <a:pt x="971" y="464"/>
                  </a:lnTo>
                  <a:lnTo>
                    <a:pt x="1016" y="606"/>
                  </a:lnTo>
                  <a:lnTo>
                    <a:pt x="1027" y="774"/>
                  </a:lnTo>
                  <a:lnTo>
                    <a:pt x="1022" y="939"/>
                  </a:lnTo>
                  <a:lnTo>
                    <a:pt x="1002" y="1117"/>
                  </a:lnTo>
                  <a:lnTo>
                    <a:pt x="966" y="1279"/>
                  </a:lnTo>
                  <a:lnTo>
                    <a:pt x="933" y="1421"/>
                  </a:lnTo>
                  <a:lnTo>
                    <a:pt x="891" y="1532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6" name="Freeform 13">
              <a:extLst>
                <a:ext uri="{FF2B5EF4-FFF2-40B4-BE49-F238E27FC236}">
                  <a16:creationId xmlns:a16="http://schemas.microsoft.com/office/drawing/2014/main" id="{49EFB9EC-E513-5228-1D3B-05EE69658687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0" y="2610"/>
              <a:ext cx="801" cy="459"/>
            </a:xfrm>
            <a:custGeom>
              <a:avLst/>
              <a:gdLst>
                <a:gd name="T0" fmla="*/ 0 w 801"/>
                <a:gd name="T1" fmla="*/ 0 h 459"/>
                <a:gd name="T2" fmla="*/ 37 w 801"/>
                <a:gd name="T3" fmla="*/ 69 h 459"/>
                <a:gd name="T4" fmla="*/ 68 w 801"/>
                <a:gd name="T5" fmla="*/ 132 h 459"/>
                <a:gd name="T6" fmla="*/ 110 w 801"/>
                <a:gd name="T7" fmla="*/ 188 h 459"/>
                <a:gd name="T8" fmla="*/ 149 w 801"/>
                <a:gd name="T9" fmla="*/ 229 h 459"/>
                <a:gd name="T10" fmla="*/ 192 w 801"/>
                <a:gd name="T11" fmla="*/ 278 h 459"/>
                <a:gd name="T12" fmla="*/ 250 w 801"/>
                <a:gd name="T13" fmla="*/ 314 h 459"/>
                <a:gd name="T14" fmla="*/ 308 w 801"/>
                <a:gd name="T15" fmla="*/ 336 h 459"/>
                <a:gd name="T16" fmla="*/ 365 w 801"/>
                <a:gd name="T17" fmla="*/ 365 h 459"/>
                <a:gd name="T18" fmla="*/ 430 w 801"/>
                <a:gd name="T19" fmla="*/ 381 h 459"/>
                <a:gd name="T20" fmla="*/ 501 w 801"/>
                <a:gd name="T21" fmla="*/ 390 h 459"/>
                <a:gd name="T22" fmla="*/ 573 w 801"/>
                <a:gd name="T23" fmla="*/ 392 h 459"/>
                <a:gd name="T24" fmla="*/ 646 w 801"/>
                <a:gd name="T25" fmla="*/ 381 h 459"/>
                <a:gd name="T26" fmla="*/ 726 w 801"/>
                <a:gd name="T27" fmla="*/ 362 h 459"/>
                <a:gd name="T28" fmla="*/ 801 w 801"/>
                <a:gd name="T29" fmla="*/ 335 h 459"/>
                <a:gd name="T30" fmla="*/ 731 w 801"/>
                <a:gd name="T31" fmla="*/ 377 h 459"/>
                <a:gd name="T32" fmla="*/ 662 w 801"/>
                <a:gd name="T33" fmla="*/ 404 h 459"/>
                <a:gd name="T34" fmla="*/ 594 w 801"/>
                <a:gd name="T35" fmla="*/ 432 h 459"/>
                <a:gd name="T36" fmla="*/ 532 w 801"/>
                <a:gd name="T37" fmla="*/ 445 h 459"/>
                <a:gd name="T38" fmla="*/ 471 w 801"/>
                <a:gd name="T39" fmla="*/ 459 h 459"/>
                <a:gd name="T40" fmla="*/ 411 w 801"/>
                <a:gd name="T41" fmla="*/ 458 h 459"/>
                <a:gd name="T42" fmla="*/ 350 w 801"/>
                <a:gd name="T43" fmla="*/ 458 h 459"/>
                <a:gd name="T44" fmla="*/ 291 w 801"/>
                <a:gd name="T45" fmla="*/ 450 h 459"/>
                <a:gd name="T46" fmla="*/ 244 w 801"/>
                <a:gd name="T47" fmla="*/ 436 h 459"/>
                <a:gd name="T48" fmla="*/ 192 w 801"/>
                <a:gd name="T49" fmla="*/ 415 h 459"/>
                <a:gd name="T50" fmla="*/ 145 w 801"/>
                <a:gd name="T51" fmla="*/ 394 h 459"/>
                <a:gd name="T52" fmla="*/ 100 w 801"/>
                <a:gd name="T53" fmla="*/ 373 h 459"/>
                <a:gd name="T54" fmla="*/ 60 w 801"/>
                <a:gd name="T55" fmla="*/ 347 h 459"/>
                <a:gd name="T56" fmla="*/ 0 w 801"/>
                <a:gd name="T57" fmla="*/ 294 h 459"/>
                <a:gd name="T58" fmla="*/ 0 w 801"/>
                <a:gd name="T59" fmla="*/ 0 h 459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0" t="0" r="r" b="b"/>
              <a:pathLst>
                <a:path w="801" h="459">
                  <a:moveTo>
                    <a:pt x="0" y="0"/>
                  </a:moveTo>
                  <a:lnTo>
                    <a:pt x="37" y="69"/>
                  </a:lnTo>
                  <a:lnTo>
                    <a:pt x="68" y="132"/>
                  </a:lnTo>
                  <a:lnTo>
                    <a:pt x="110" y="188"/>
                  </a:lnTo>
                  <a:lnTo>
                    <a:pt x="149" y="229"/>
                  </a:lnTo>
                  <a:lnTo>
                    <a:pt x="192" y="278"/>
                  </a:lnTo>
                  <a:lnTo>
                    <a:pt x="250" y="314"/>
                  </a:lnTo>
                  <a:lnTo>
                    <a:pt x="308" y="336"/>
                  </a:lnTo>
                  <a:lnTo>
                    <a:pt x="365" y="365"/>
                  </a:lnTo>
                  <a:lnTo>
                    <a:pt x="430" y="381"/>
                  </a:lnTo>
                  <a:lnTo>
                    <a:pt x="501" y="390"/>
                  </a:lnTo>
                  <a:lnTo>
                    <a:pt x="573" y="392"/>
                  </a:lnTo>
                  <a:lnTo>
                    <a:pt x="646" y="381"/>
                  </a:lnTo>
                  <a:lnTo>
                    <a:pt x="726" y="362"/>
                  </a:lnTo>
                  <a:lnTo>
                    <a:pt x="801" y="335"/>
                  </a:lnTo>
                  <a:lnTo>
                    <a:pt x="731" y="377"/>
                  </a:lnTo>
                  <a:lnTo>
                    <a:pt x="662" y="404"/>
                  </a:lnTo>
                  <a:lnTo>
                    <a:pt x="594" y="432"/>
                  </a:lnTo>
                  <a:lnTo>
                    <a:pt x="532" y="445"/>
                  </a:lnTo>
                  <a:lnTo>
                    <a:pt x="471" y="459"/>
                  </a:lnTo>
                  <a:lnTo>
                    <a:pt x="411" y="458"/>
                  </a:lnTo>
                  <a:lnTo>
                    <a:pt x="350" y="458"/>
                  </a:lnTo>
                  <a:lnTo>
                    <a:pt x="291" y="450"/>
                  </a:lnTo>
                  <a:lnTo>
                    <a:pt x="244" y="436"/>
                  </a:lnTo>
                  <a:lnTo>
                    <a:pt x="192" y="415"/>
                  </a:lnTo>
                  <a:lnTo>
                    <a:pt x="145" y="394"/>
                  </a:lnTo>
                  <a:lnTo>
                    <a:pt x="100" y="373"/>
                  </a:lnTo>
                  <a:lnTo>
                    <a:pt x="60" y="347"/>
                  </a:lnTo>
                  <a:lnTo>
                    <a:pt x="0" y="2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7" name="Freeform 14">
              <a:extLst>
                <a:ext uri="{FF2B5EF4-FFF2-40B4-BE49-F238E27FC236}">
                  <a16:creationId xmlns:a16="http://schemas.microsoft.com/office/drawing/2014/main" id="{EC2128AE-C930-61CB-66EB-B0DD00A56196}"/>
                </a:ext>
              </a:extLst>
            </p:cNvPr>
            <p:cNvSpPr>
              <a:spLocks/>
            </p:cNvSpPr>
            <p:nvPr userDrawn="1"/>
          </p:nvSpPr>
          <p:spPr bwMode="ltGray">
            <a:xfrm rot="373331" flipH="1">
              <a:off x="898" y="2855"/>
              <a:ext cx="354" cy="464"/>
            </a:xfrm>
            <a:custGeom>
              <a:avLst/>
              <a:gdLst>
                <a:gd name="T0" fmla="*/ 687 w 117"/>
                <a:gd name="T1" fmla="*/ 0 h 132"/>
                <a:gd name="T2" fmla="*/ 0 w 117"/>
                <a:gd name="T3" fmla="*/ 309 h 132"/>
                <a:gd name="T4" fmla="*/ 27 w 117"/>
                <a:gd name="T5" fmla="*/ 320 h 132"/>
                <a:gd name="T6" fmla="*/ 127 w 117"/>
                <a:gd name="T7" fmla="*/ 359 h 132"/>
                <a:gd name="T8" fmla="*/ 266 w 117"/>
                <a:gd name="T9" fmla="*/ 446 h 132"/>
                <a:gd name="T10" fmla="*/ 421 w 117"/>
                <a:gd name="T11" fmla="*/ 580 h 132"/>
                <a:gd name="T12" fmla="*/ 605 w 117"/>
                <a:gd name="T13" fmla="*/ 766 h 132"/>
                <a:gd name="T14" fmla="*/ 769 w 117"/>
                <a:gd name="T15" fmla="*/ 988 h 132"/>
                <a:gd name="T16" fmla="*/ 935 w 117"/>
                <a:gd name="T17" fmla="*/ 1272 h 132"/>
                <a:gd name="T18" fmla="*/ 1062 w 117"/>
                <a:gd name="T19" fmla="*/ 1631 h 132"/>
                <a:gd name="T20" fmla="*/ 1071 w 117"/>
                <a:gd name="T21" fmla="*/ 1483 h 132"/>
                <a:gd name="T22" fmla="*/ 1053 w 117"/>
                <a:gd name="T23" fmla="*/ 1322 h 132"/>
                <a:gd name="T24" fmla="*/ 989 w 117"/>
                <a:gd name="T25" fmla="*/ 1111 h 132"/>
                <a:gd name="T26" fmla="*/ 908 w 117"/>
                <a:gd name="T27" fmla="*/ 914 h 132"/>
                <a:gd name="T28" fmla="*/ 814 w 117"/>
                <a:gd name="T29" fmla="*/ 717 h 132"/>
                <a:gd name="T30" fmla="*/ 714 w 117"/>
                <a:gd name="T31" fmla="*/ 555 h 132"/>
                <a:gd name="T32" fmla="*/ 614 w 117"/>
                <a:gd name="T33" fmla="*/ 446 h 132"/>
                <a:gd name="T34" fmla="*/ 529 w 117"/>
                <a:gd name="T35" fmla="*/ 394 h 132"/>
                <a:gd name="T36" fmla="*/ 632 w 117"/>
                <a:gd name="T37" fmla="*/ 359 h 132"/>
                <a:gd name="T38" fmla="*/ 723 w 117"/>
                <a:gd name="T39" fmla="*/ 344 h 132"/>
                <a:gd name="T40" fmla="*/ 814 w 117"/>
                <a:gd name="T41" fmla="*/ 320 h 132"/>
                <a:gd name="T42" fmla="*/ 899 w 117"/>
                <a:gd name="T43" fmla="*/ 309 h 132"/>
                <a:gd name="T44" fmla="*/ 962 w 117"/>
                <a:gd name="T45" fmla="*/ 295 h 132"/>
                <a:gd name="T46" fmla="*/ 998 w 117"/>
                <a:gd name="T47" fmla="*/ 271 h 132"/>
                <a:gd name="T48" fmla="*/ 1035 w 117"/>
                <a:gd name="T49" fmla="*/ 260 h 132"/>
                <a:gd name="T50" fmla="*/ 1044 w 117"/>
                <a:gd name="T51" fmla="*/ 260 h 132"/>
                <a:gd name="T52" fmla="*/ 687 w 117"/>
                <a:gd name="T53" fmla="*/ 0 h 132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0" t="0" r="r" b="b"/>
              <a:pathLst>
                <a:path w="117" h="132">
                  <a:moveTo>
                    <a:pt x="75" y="0"/>
                  </a:moveTo>
                  <a:lnTo>
                    <a:pt x="0" y="25"/>
                  </a:lnTo>
                  <a:lnTo>
                    <a:pt x="3" y="26"/>
                  </a:lnTo>
                  <a:lnTo>
                    <a:pt x="14" y="29"/>
                  </a:lnTo>
                  <a:lnTo>
                    <a:pt x="29" y="36"/>
                  </a:lnTo>
                  <a:lnTo>
                    <a:pt x="46" y="47"/>
                  </a:lnTo>
                  <a:lnTo>
                    <a:pt x="66" y="62"/>
                  </a:lnTo>
                  <a:lnTo>
                    <a:pt x="84" y="80"/>
                  </a:lnTo>
                  <a:lnTo>
                    <a:pt x="102" y="103"/>
                  </a:lnTo>
                  <a:lnTo>
                    <a:pt x="116" y="132"/>
                  </a:lnTo>
                  <a:lnTo>
                    <a:pt x="117" y="120"/>
                  </a:lnTo>
                  <a:lnTo>
                    <a:pt x="115" y="107"/>
                  </a:lnTo>
                  <a:lnTo>
                    <a:pt x="108" y="90"/>
                  </a:lnTo>
                  <a:lnTo>
                    <a:pt x="99" y="74"/>
                  </a:lnTo>
                  <a:lnTo>
                    <a:pt x="89" y="58"/>
                  </a:lnTo>
                  <a:lnTo>
                    <a:pt x="78" y="45"/>
                  </a:lnTo>
                  <a:lnTo>
                    <a:pt x="67" y="36"/>
                  </a:lnTo>
                  <a:lnTo>
                    <a:pt x="58" y="32"/>
                  </a:lnTo>
                  <a:lnTo>
                    <a:pt x="69" y="29"/>
                  </a:lnTo>
                  <a:lnTo>
                    <a:pt x="79" y="28"/>
                  </a:lnTo>
                  <a:lnTo>
                    <a:pt x="89" y="26"/>
                  </a:lnTo>
                  <a:lnTo>
                    <a:pt x="98" y="25"/>
                  </a:lnTo>
                  <a:lnTo>
                    <a:pt x="105" y="24"/>
                  </a:lnTo>
                  <a:lnTo>
                    <a:pt x="109" y="22"/>
                  </a:lnTo>
                  <a:lnTo>
                    <a:pt x="113" y="21"/>
                  </a:lnTo>
                  <a:lnTo>
                    <a:pt x="114" y="21"/>
                  </a:lnTo>
                  <a:lnTo>
                    <a:pt x="75" y="0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8" name="Freeform 15">
              <a:extLst>
                <a:ext uri="{FF2B5EF4-FFF2-40B4-BE49-F238E27FC236}">
                  <a16:creationId xmlns:a16="http://schemas.microsoft.com/office/drawing/2014/main" id="{1D81D53A-7839-1BD6-B272-AA0324ECE66F}"/>
                </a:ext>
              </a:extLst>
            </p:cNvPr>
            <p:cNvSpPr>
              <a:spLocks/>
            </p:cNvSpPr>
            <p:nvPr userDrawn="1"/>
          </p:nvSpPr>
          <p:spPr bwMode="ltGray">
            <a:xfrm rot="373331" flipH="1">
              <a:off x="799" y="2979"/>
              <a:ext cx="87" cy="274"/>
            </a:xfrm>
            <a:custGeom>
              <a:avLst/>
              <a:gdLst>
                <a:gd name="T0" fmla="*/ 261 w 29"/>
                <a:gd name="T1" fmla="*/ 0 h 77"/>
                <a:gd name="T2" fmla="*/ 207 w 29"/>
                <a:gd name="T3" fmla="*/ 0 h 77"/>
                <a:gd name="T4" fmla="*/ 144 w 29"/>
                <a:gd name="T5" fmla="*/ 50 h 77"/>
                <a:gd name="T6" fmla="*/ 81 w 29"/>
                <a:gd name="T7" fmla="*/ 114 h 77"/>
                <a:gd name="T8" fmla="*/ 36 w 29"/>
                <a:gd name="T9" fmla="*/ 242 h 77"/>
                <a:gd name="T10" fmla="*/ 9 w 29"/>
                <a:gd name="T11" fmla="*/ 381 h 77"/>
                <a:gd name="T12" fmla="*/ 0 w 29"/>
                <a:gd name="T13" fmla="*/ 559 h 77"/>
                <a:gd name="T14" fmla="*/ 27 w 29"/>
                <a:gd name="T15" fmla="*/ 762 h 77"/>
                <a:gd name="T16" fmla="*/ 99 w 29"/>
                <a:gd name="T17" fmla="*/ 975 h 77"/>
                <a:gd name="T18" fmla="*/ 135 w 29"/>
                <a:gd name="T19" fmla="*/ 673 h 77"/>
                <a:gd name="T20" fmla="*/ 171 w 29"/>
                <a:gd name="T21" fmla="*/ 470 h 77"/>
                <a:gd name="T22" fmla="*/ 207 w 29"/>
                <a:gd name="T23" fmla="*/ 278 h 77"/>
                <a:gd name="T24" fmla="*/ 261 w 29"/>
                <a:gd name="T25" fmla="*/ 0 h 77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29" h="77">
                  <a:moveTo>
                    <a:pt x="29" y="0"/>
                  </a:moveTo>
                  <a:lnTo>
                    <a:pt x="23" y="0"/>
                  </a:lnTo>
                  <a:lnTo>
                    <a:pt x="16" y="4"/>
                  </a:lnTo>
                  <a:lnTo>
                    <a:pt x="9" y="9"/>
                  </a:lnTo>
                  <a:lnTo>
                    <a:pt x="4" y="19"/>
                  </a:lnTo>
                  <a:lnTo>
                    <a:pt x="1" y="30"/>
                  </a:lnTo>
                  <a:lnTo>
                    <a:pt x="0" y="44"/>
                  </a:lnTo>
                  <a:lnTo>
                    <a:pt x="3" y="60"/>
                  </a:lnTo>
                  <a:lnTo>
                    <a:pt x="11" y="77"/>
                  </a:lnTo>
                  <a:lnTo>
                    <a:pt x="15" y="53"/>
                  </a:lnTo>
                  <a:lnTo>
                    <a:pt x="19" y="37"/>
                  </a:lnTo>
                  <a:lnTo>
                    <a:pt x="23" y="22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9" name="Freeform 16">
              <a:extLst>
                <a:ext uri="{FF2B5EF4-FFF2-40B4-BE49-F238E27FC236}">
                  <a16:creationId xmlns:a16="http://schemas.microsoft.com/office/drawing/2014/main" id="{AC1E5D0C-8348-6935-CCC4-3FF9AB7BC40A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190" y="3273"/>
              <a:ext cx="1108" cy="1047"/>
            </a:xfrm>
            <a:custGeom>
              <a:avLst/>
              <a:gdLst>
                <a:gd name="T0" fmla="*/ 784 w 1108"/>
                <a:gd name="T1" fmla="*/ 1047 h 1047"/>
                <a:gd name="T2" fmla="*/ 692 w 1108"/>
                <a:gd name="T3" fmla="*/ 1011 h 1047"/>
                <a:gd name="T4" fmla="*/ 607 w 1108"/>
                <a:gd name="T5" fmla="*/ 945 h 1047"/>
                <a:gd name="T6" fmla="*/ 517 w 1108"/>
                <a:gd name="T7" fmla="*/ 861 h 1047"/>
                <a:gd name="T8" fmla="*/ 432 w 1108"/>
                <a:gd name="T9" fmla="*/ 776 h 1047"/>
                <a:gd name="T10" fmla="*/ 350 w 1108"/>
                <a:gd name="T11" fmla="*/ 677 h 1047"/>
                <a:gd name="T12" fmla="*/ 266 w 1108"/>
                <a:gd name="T13" fmla="*/ 563 h 1047"/>
                <a:gd name="T14" fmla="*/ 188 w 1108"/>
                <a:gd name="T15" fmla="*/ 447 h 1047"/>
                <a:gd name="T16" fmla="*/ 122 w 1108"/>
                <a:gd name="T17" fmla="*/ 325 h 1047"/>
                <a:gd name="T18" fmla="*/ 65 w 1108"/>
                <a:gd name="T19" fmla="*/ 211 h 1047"/>
                <a:gd name="T20" fmla="*/ 21 w 1108"/>
                <a:gd name="T21" fmla="*/ 101 h 1047"/>
                <a:gd name="T22" fmla="*/ 0 w 1108"/>
                <a:gd name="T23" fmla="*/ 0 h 1047"/>
                <a:gd name="T24" fmla="*/ 109 w 1108"/>
                <a:gd name="T25" fmla="*/ 217 h 1047"/>
                <a:gd name="T26" fmla="*/ 209 w 1108"/>
                <a:gd name="T27" fmla="*/ 378 h 1047"/>
                <a:gd name="T28" fmla="*/ 294 w 1108"/>
                <a:gd name="T29" fmla="*/ 500 h 1047"/>
                <a:gd name="T30" fmla="*/ 373 w 1108"/>
                <a:gd name="T31" fmla="*/ 590 h 1047"/>
                <a:gd name="T32" fmla="*/ 441 w 1108"/>
                <a:gd name="T33" fmla="*/ 661 h 1047"/>
                <a:gd name="T34" fmla="*/ 506 w 1108"/>
                <a:gd name="T35" fmla="*/ 713 h 1047"/>
                <a:gd name="T36" fmla="*/ 564 w 1108"/>
                <a:gd name="T37" fmla="*/ 754 h 1047"/>
                <a:gd name="T38" fmla="*/ 620 w 1108"/>
                <a:gd name="T39" fmla="*/ 801 h 1047"/>
                <a:gd name="T40" fmla="*/ 754 w 1108"/>
                <a:gd name="T41" fmla="*/ 899 h 1047"/>
                <a:gd name="T42" fmla="*/ 925 w 1108"/>
                <a:gd name="T43" fmla="*/ 977 h 1047"/>
                <a:gd name="T44" fmla="*/ 1108 w 1108"/>
                <a:gd name="T45" fmla="*/ 1047 h 1047"/>
                <a:gd name="T46" fmla="*/ 784 w 1108"/>
                <a:gd name="T47" fmla="*/ 1047 h 1047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0" t="0" r="r" b="b"/>
              <a:pathLst>
                <a:path w="1108" h="1047">
                  <a:moveTo>
                    <a:pt x="784" y="1047"/>
                  </a:moveTo>
                  <a:lnTo>
                    <a:pt x="692" y="1011"/>
                  </a:lnTo>
                  <a:lnTo>
                    <a:pt x="607" y="945"/>
                  </a:lnTo>
                  <a:lnTo>
                    <a:pt x="517" y="861"/>
                  </a:lnTo>
                  <a:lnTo>
                    <a:pt x="432" y="776"/>
                  </a:lnTo>
                  <a:lnTo>
                    <a:pt x="350" y="677"/>
                  </a:lnTo>
                  <a:lnTo>
                    <a:pt x="266" y="563"/>
                  </a:lnTo>
                  <a:lnTo>
                    <a:pt x="188" y="447"/>
                  </a:lnTo>
                  <a:lnTo>
                    <a:pt x="122" y="325"/>
                  </a:lnTo>
                  <a:lnTo>
                    <a:pt x="65" y="211"/>
                  </a:lnTo>
                  <a:lnTo>
                    <a:pt x="21" y="101"/>
                  </a:lnTo>
                  <a:lnTo>
                    <a:pt x="0" y="0"/>
                  </a:lnTo>
                  <a:lnTo>
                    <a:pt x="109" y="217"/>
                  </a:lnTo>
                  <a:lnTo>
                    <a:pt x="209" y="378"/>
                  </a:lnTo>
                  <a:lnTo>
                    <a:pt x="294" y="500"/>
                  </a:lnTo>
                  <a:lnTo>
                    <a:pt x="373" y="590"/>
                  </a:lnTo>
                  <a:lnTo>
                    <a:pt x="441" y="661"/>
                  </a:lnTo>
                  <a:lnTo>
                    <a:pt x="506" y="713"/>
                  </a:lnTo>
                  <a:lnTo>
                    <a:pt x="564" y="754"/>
                  </a:lnTo>
                  <a:lnTo>
                    <a:pt x="620" y="801"/>
                  </a:lnTo>
                  <a:lnTo>
                    <a:pt x="754" y="899"/>
                  </a:lnTo>
                  <a:lnTo>
                    <a:pt x="925" y="977"/>
                  </a:lnTo>
                  <a:lnTo>
                    <a:pt x="1108" y="1047"/>
                  </a:lnTo>
                  <a:lnTo>
                    <a:pt x="784" y="1047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800"/>
            </a:p>
          </p:txBody>
        </p:sp>
        <p:grpSp>
          <p:nvGrpSpPr>
            <p:cNvPr id="10" name="Group 17">
              <a:extLst>
                <a:ext uri="{FF2B5EF4-FFF2-40B4-BE49-F238E27FC236}">
                  <a16:creationId xmlns:a16="http://schemas.microsoft.com/office/drawing/2014/main" id="{5848C53A-13DA-C600-8D66-D39856CAA7FA}"/>
                </a:ext>
              </a:extLst>
            </p:cNvPr>
            <p:cNvGrpSpPr>
              <a:grpSpLocks/>
            </p:cNvGrpSpPr>
            <p:nvPr userDrawn="1"/>
          </p:nvGrpSpPr>
          <p:grpSpPr bwMode="auto">
            <a:xfrm rot="3220060">
              <a:off x="2636" y="751"/>
              <a:ext cx="569" cy="636"/>
              <a:chOff x="1727" y="866"/>
              <a:chExt cx="129" cy="157"/>
            </a:xfrm>
          </p:grpSpPr>
          <p:sp>
            <p:nvSpPr>
              <p:cNvPr id="34" name="Freeform 18">
                <a:extLst>
                  <a:ext uri="{FF2B5EF4-FFF2-40B4-BE49-F238E27FC236}">
                    <a16:creationId xmlns:a16="http://schemas.microsoft.com/office/drawing/2014/main" id="{6EA54517-ECCE-2F39-1CAA-85B236F56391}"/>
                  </a:ext>
                </a:extLst>
              </p:cNvPr>
              <p:cNvSpPr>
                <a:spLocks/>
              </p:cNvSpPr>
              <p:nvPr userDrawn="1"/>
            </p:nvSpPr>
            <p:spPr bwMode="ltGray">
              <a:xfrm>
                <a:off x="1727" y="866"/>
                <a:ext cx="41" cy="59"/>
              </a:xfrm>
              <a:custGeom>
                <a:avLst/>
                <a:gdLst>
                  <a:gd name="T0" fmla="*/ 20 w 83"/>
                  <a:gd name="T1" fmla="*/ 7 h 117"/>
                  <a:gd name="T2" fmla="*/ 6 w 83"/>
                  <a:gd name="T3" fmla="*/ 0 h 117"/>
                  <a:gd name="T4" fmla="*/ 0 w 83"/>
                  <a:gd name="T5" fmla="*/ 30 h 117"/>
                  <a:gd name="T6" fmla="*/ 20 w 83"/>
                  <a:gd name="T7" fmla="*/ 7 h 11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83" h="117">
                    <a:moveTo>
                      <a:pt x="83" y="28"/>
                    </a:moveTo>
                    <a:lnTo>
                      <a:pt x="27" y="0"/>
                    </a:lnTo>
                    <a:lnTo>
                      <a:pt x="0" y="117"/>
                    </a:lnTo>
                    <a:lnTo>
                      <a:pt x="83" y="28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sp>
            <p:nvSpPr>
              <p:cNvPr id="35" name="Freeform 19">
                <a:extLst>
                  <a:ext uri="{FF2B5EF4-FFF2-40B4-BE49-F238E27FC236}">
                    <a16:creationId xmlns:a16="http://schemas.microsoft.com/office/drawing/2014/main" id="{630C018B-7C1C-CAF0-EEA8-B4D45E8F8C42}"/>
                  </a:ext>
                </a:extLst>
              </p:cNvPr>
              <p:cNvSpPr>
                <a:spLocks/>
              </p:cNvSpPr>
              <p:nvPr userDrawn="1"/>
            </p:nvSpPr>
            <p:spPr bwMode="ltGray">
              <a:xfrm>
                <a:off x="1786" y="894"/>
                <a:ext cx="70" cy="49"/>
              </a:xfrm>
              <a:custGeom>
                <a:avLst/>
                <a:gdLst>
                  <a:gd name="T0" fmla="*/ 0 w 140"/>
                  <a:gd name="T1" fmla="*/ 25 h 98"/>
                  <a:gd name="T2" fmla="*/ 30 w 140"/>
                  <a:gd name="T3" fmla="*/ 0 h 98"/>
                  <a:gd name="T4" fmla="*/ 35 w 140"/>
                  <a:gd name="T5" fmla="*/ 13 h 98"/>
                  <a:gd name="T6" fmla="*/ 0 w 140"/>
                  <a:gd name="T7" fmla="*/ 25 h 98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40" h="98">
                    <a:moveTo>
                      <a:pt x="0" y="98"/>
                    </a:moveTo>
                    <a:lnTo>
                      <a:pt x="118" y="0"/>
                    </a:lnTo>
                    <a:lnTo>
                      <a:pt x="140" y="49"/>
                    </a:lnTo>
                    <a:lnTo>
                      <a:pt x="0" y="98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sp>
            <p:nvSpPr>
              <p:cNvPr id="36" name="Freeform 20">
                <a:extLst>
                  <a:ext uri="{FF2B5EF4-FFF2-40B4-BE49-F238E27FC236}">
                    <a16:creationId xmlns:a16="http://schemas.microsoft.com/office/drawing/2014/main" id="{3750C772-840D-907C-ECF1-0C36DA03B6E0}"/>
                  </a:ext>
                </a:extLst>
              </p:cNvPr>
              <p:cNvSpPr>
                <a:spLocks/>
              </p:cNvSpPr>
              <p:nvPr userDrawn="1"/>
            </p:nvSpPr>
            <p:spPr bwMode="ltGray">
              <a:xfrm>
                <a:off x="1772" y="998"/>
                <a:ext cx="73" cy="25"/>
              </a:xfrm>
              <a:custGeom>
                <a:avLst/>
                <a:gdLst>
                  <a:gd name="T0" fmla="*/ 0 w 145"/>
                  <a:gd name="T1" fmla="*/ 2 h 49"/>
                  <a:gd name="T2" fmla="*/ 37 w 145"/>
                  <a:gd name="T3" fmla="*/ 0 h 49"/>
                  <a:gd name="T4" fmla="*/ 33 w 145"/>
                  <a:gd name="T5" fmla="*/ 13 h 49"/>
                  <a:gd name="T6" fmla="*/ 0 w 145"/>
                  <a:gd name="T7" fmla="*/ 2 h 49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45" h="49">
                    <a:moveTo>
                      <a:pt x="0" y="7"/>
                    </a:moveTo>
                    <a:lnTo>
                      <a:pt x="145" y="0"/>
                    </a:lnTo>
                    <a:lnTo>
                      <a:pt x="131" y="49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</p:grpSp>
        <p:grpSp>
          <p:nvGrpSpPr>
            <p:cNvPr id="11" name="Group 21">
              <a:extLst>
                <a:ext uri="{FF2B5EF4-FFF2-40B4-BE49-F238E27FC236}">
                  <a16:creationId xmlns:a16="http://schemas.microsoft.com/office/drawing/2014/main" id="{E5544157-7476-FBF0-06EA-8EF35BED6044}"/>
                </a:ext>
              </a:extLst>
            </p:cNvPr>
            <p:cNvGrpSpPr>
              <a:grpSpLocks/>
            </p:cNvGrpSpPr>
            <p:nvPr userDrawn="1"/>
          </p:nvGrpSpPr>
          <p:grpSpPr bwMode="auto">
            <a:xfrm rot="-6691250">
              <a:off x="3592" y="-51"/>
              <a:ext cx="356" cy="608"/>
              <a:chOff x="1778" y="866"/>
              <a:chExt cx="129" cy="157"/>
            </a:xfrm>
          </p:grpSpPr>
          <p:sp>
            <p:nvSpPr>
              <p:cNvPr id="31" name="Freeform 22">
                <a:extLst>
                  <a:ext uri="{FF2B5EF4-FFF2-40B4-BE49-F238E27FC236}">
                    <a16:creationId xmlns:a16="http://schemas.microsoft.com/office/drawing/2014/main" id="{DFE6A4C5-C0A3-11A3-2A68-950D2CE6E13C}"/>
                  </a:ext>
                </a:extLst>
              </p:cNvPr>
              <p:cNvSpPr>
                <a:spLocks/>
              </p:cNvSpPr>
              <p:nvPr userDrawn="1"/>
            </p:nvSpPr>
            <p:spPr bwMode="ltGray">
              <a:xfrm>
                <a:off x="1779" y="866"/>
                <a:ext cx="41" cy="59"/>
              </a:xfrm>
              <a:custGeom>
                <a:avLst/>
                <a:gdLst>
                  <a:gd name="T0" fmla="*/ 20 w 83"/>
                  <a:gd name="T1" fmla="*/ 7 h 117"/>
                  <a:gd name="T2" fmla="*/ 6 w 83"/>
                  <a:gd name="T3" fmla="*/ 0 h 117"/>
                  <a:gd name="T4" fmla="*/ 0 w 83"/>
                  <a:gd name="T5" fmla="*/ 30 h 117"/>
                  <a:gd name="T6" fmla="*/ 20 w 83"/>
                  <a:gd name="T7" fmla="*/ 7 h 11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83" h="117">
                    <a:moveTo>
                      <a:pt x="83" y="28"/>
                    </a:moveTo>
                    <a:lnTo>
                      <a:pt x="27" y="0"/>
                    </a:lnTo>
                    <a:lnTo>
                      <a:pt x="0" y="117"/>
                    </a:lnTo>
                    <a:lnTo>
                      <a:pt x="83" y="28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sp>
            <p:nvSpPr>
              <p:cNvPr id="32" name="Freeform 23">
                <a:extLst>
                  <a:ext uri="{FF2B5EF4-FFF2-40B4-BE49-F238E27FC236}">
                    <a16:creationId xmlns:a16="http://schemas.microsoft.com/office/drawing/2014/main" id="{EDC143A3-2944-C19C-7AE1-5F8FA69C1FE6}"/>
                  </a:ext>
                </a:extLst>
              </p:cNvPr>
              <p:cNvSpPr>
                <a:spLocks/>
              </p:cNvSpPr>
              <p:nvPr userDrawn="1"/>
            </p:nvSpPr>
            <p:spPr bwMode="ltGray">
              <a:xfrm>
                <a:off x="1838" y="894"/>
                <a:ext cx="70" cy="49"/>
              </a:xfrm>
              <a:custGeom>
                <a:avLst/>
                <a:gdLst>
                  <a:gd name="T0" fmla="*/ 0 w 140"/>
                  <a:gd name="T1" fmla="*/ 25 h 98"/>
                  <a:gd name="T2" fmla="*/ 30 w 140"/>
                  <a:gd name="T3" fmla="*/ 0 h 98"/>
                  <a:gd name="T4" fmla="*/ 35 w 140"/>
                  <a:gd name="T5" fmla="*/ 13 h 98"/>
                  <a:gd name="T6" fmla="*/ 0 w 140"/>
                  <a:gd name="T7" fmla="*/ 25 h 98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40" h="98">
                    <a:moveTo>
                      <a:pt x="0" y="98"/>
                    </a:moveTo>
                    <a:lnTo>
                      <a:pt x="118" y="0"/>
                    </a:lnTo>
                    <a:lnTo>
                      <a:pt x="140" y="49"/>
                    </a:lnTo>
                    <a:lnTo>
                      <a:pt x="0" y="98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sp>
            <p:nvSpPr>
              <p:cNvPr id="33" name="Freeform 24">
                <a:extLst>
                  <a:ext uri="{FF2B5EF4-FFF2-40B4-BE49-F238E27FC236}">
                    <a16:creationId xmlns:a16="http://schemas.microsoft.com/office/drawing/2014/main" id="{5365F9F3-659F-9E62-E5C9-CD6FA08F4FF7}"/>
                  </a:ext>
                </a:extLst>
              </p:cNvPr>
              <p:cNvSpPr>
                <a:spLocks/>
              </p:cNvSpPr>
              <p:nvPr userDrawn="1"/>
            </p:nvSpPr>
            <p:spPr bwMode="ltGray">
              <a:xfrm>
                <a:off x="1822" y="998"/>
                <a:ext cx="73" cy="25"/>
              </a:xfrm>
              <a:custGeom>
                <a:avLst/>
                <a:gdLst>
                  <a:gd name="T0" fmla="*/ 0 w 145"/>
                  <a:gd name="T1" fmla="*/ 2 h 49"/>
                  <a:gd name="T2" fmla="*/ 37 w 145"/>
                  <a:gd name="T3" fmla="*/ 0 h 49"/>
                  <a:gd name="T4" fmla="*/ 33 w 145"/>
                  <a:gd name="T5" fmla="*/ 13 h 49"/>
                  <a:gd name="T6" fmla="*/ 0 w 145"/>
                  <a:gd name="T7" fmla="*/ 2 h 49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45" h="49">
                    <a:moveTo>
                      <a:pt x="0" y="7"/>
                    </a:moveTo>
                    <a:lnTo>
                      <a:pt x="145" y="0"/>
                    </a:lnTo>
                    <a:lnTo>
                      <a:pt x="131" y="49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</p:grpSp>
        <p:grpSp>
          <p:nvGrpSpPr>
            <p:cNvPr id="12" name="Group 25">
              <a:extLst>
                <a:ext uri="{FF2B5EF4-FFF2-40B4-BE49-F238E27FC236}">
                  <a16:creationId xmlns:a16="http://schemas.microsoft.com/office/drawing/2014/main" id="{88B6B150-F311-9D2D-57F5-EC1F34402505}"/>
                </a:ext>
              </a:extLst>
            </p:cNvPr>
            <p:cNvGrpSpPr>
              <a:grpSpLocks/>
            </p:cNvGrpSpPr>
            <p:nvPr userDrawn="1"/>
          </p:nvGrpSpPr>
          <p:grpSpPr bwMode="auto">
            <a:xfrm rot="8524840">
              <a:off x="677" y="3258"/>
              <a:ext cx="500" cy="500"/>
              <a:chOff x="1727" y="917"/>
              <a:chExt cx="129" cy="156"/>
            </a:xfrm>
          </p:grpSpPr>
          <p:sp>
            <p:nvSpPr>
              <p:cNvPr id="28" name="Freeform 26">
                <a:extLst>
                  <a:ext uri="{FF2B5EF4-FFF2-40B4-BE49-F238E27FC236}">
                    <a16:creationId xmlns:a16="http://schemas.microsoft.com/office/drawing/2014/main" id="{0D154798-4A95-5842-FB66-B22FC45A91E5}"/>
                  </a:ext>
                </a:extLst>
              </p:cNvPr>
              <p:cNvSpPr>
                <a:spLocks/>
              </p:cNvSpPr>
              <p:nvPr userDrawn="1"/>
            </p:nvSpPr>
            <p:spPr bwMode="ltGray">
              <a:xfrm>
                <a:off x="1727" y="918"/>
                <a:ext cx="41" cy="59"/>
              </a:xfrm>
              <a:custGeom>
                <a:avLst/>
                <a:gdLst>
                  <a:gd name="T0" fmla="*/ 20 w 83"/>
                  <a:gd name="T1" fmla="*/ 7 h 117"/>
                  <a:gd name="T2" fmla="*/ 6 w 83"/>
                  <a:gd name="T3" fmla="*/ 0 h 117"/>
                  <a:gd name="T4" fmla="*/ 0 w 83"/>
                  <a:gd name="T5" fmla="*/ 30 h 117"/>
                  <a:gd name="T6" fmla="*/ 20 w 83"/>
                  <a:gd name="T7" fmla="*/ 7 h 11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83" h="117">
                    <a:moveTo>
                      <a:pt x="83" y="28"/>
                    </a:moveTo>
                    <a:lnTo>
                      <a:pt x="27" y="0"/>
                    </a:lnTo>
                    <a:lnTo>
                      <a:pt x="0" y="117"/>
                    </a:lnTo>
                    <a:lnTo>
                      <a:pt x="83" y="28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sp>
            <p:nvSpPr>
              <p:cNvPr id="29" name="Freeform 27">
                <a:extLst>
                  <a:ext uri="{FF2B5EF4-FFF2-40B4-BE49-F238E27FC236}">
                    <a16:creationId xmlns:a16="http://schemas.microsoft.com/office/drawing/2014/main" id="{E256C41E-B922-6DB9-C441-A4E668D607D6}"/>
                  </a:ext>
                </a:extLst>
              </p:cNvPr>
              <p:cNvSpPr>
                <a:spLocks/>
              </p:cNvSpPr>
              <p:nvPr userDrawn="1"/>
            </p:nvSpPr>
            <p:spPr bwMode="ltGray">
              <a:xfrm>
                <a:off x="1786" y="946"/>
                <a:ext cx="70" cy="49"/>
              </a:xfrm>
              <a:custGeom>
                <a:avLst/>
                <a:gdLst>
                  <a:gd name="T0" fmla="*/ 0 w 140"/>
                  <a:gd name="T1" fmla="*/ 25 h 98"/>
                  <a:gd name="T2" fmla="*/ 30 w 140"/>
                  <a:gd name="T3" fmla="*/ 0 h 98"/>
                  <a:gd name="T4" fmla="*/ 35 w 140"/>
                  <a:gd name="T5" fmla="*/ 13 h 98"/>
                  <a:gd name="T6" fmla="*/ 0 w 140"/>
                  <a:gd name="T7" fmla="*/ 25 h 98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40" h="98">
                    <a:moveTo>
                      <a:pt x="0" y="98"/>
                    </a:moveTo>
                    <a:lnTo>
                      <a:pt x="118" y="0"/>
                    </a:lnTo>
                    <a:lnTo>
                      <a:pt x="140" y="49"/>
                    </a:lnTo>
                    <a:lnTo>
                      <a:pt x="0" y="98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sp>
            <p:nvSpPr>
              <p:cNvPr id="30" name="Freeform 28">
                <a:extLst>
                  <a:ext uri="{FF2B5EF4-FFF2-40B4-BE49-F238E27FC236}">
                    <a16:creationId xmlns:a16="http://schemas.microsoft.com/office/drawing/2014/main" id="{5787460B-9FB6-3C06-7494-AD08753BC5B5}"/>
                  </a:ext>
                </a:extLst>
              </p:cNvPr>
              <p:cNvSpPr>
                <a:spLocks/>
              </p:cNvSpPr>
              <p:nvPr userDrawn="1"/>
            </p:nvSpPr>
            <p:spPr bwMode="ltGray">
              <a:xfrm>
                <a:off x="1772" y="1049"/>
                <a:ext cx="73" cy="25"/>
              </a:xfrm>
              <a:custGeom>
                <a:avLst/>
                <a:gdLst>
                  <a:gd name="T0" fmla="*/ 0 w 145"/>
                  <a:gd name="T1" fmla="*/ 2 h 49"/>
                  <a:gd name="T2" fmla="*/ 37 w 145"/>
                  <a:gd name="T3" fmla="*/ 0 h 49"/>
                  <a:gd name="T4" fmla="*/ 33 w 145"/>
                  <a:gd name="T5" fmla="*/ 13 h 49"/>
                  <a:gd name="T6" fmla="*/ 0 w 145"/>
                  <a:gd name="T7" fmla="*/ 2 h 49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45" h="49">
                    <a:moveTo>
                      <a:pt x="0" y="7"/>
                    </a:moveTo>
                    <a:lnTo>
                      <a:pt x="145" y="0"/>
                    </a:lnTo>
                    <a:lnTo>
                      <a:pt x="131" y="49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</p:grpSp>
        <p:grpSp>
          <p:nvGrpSpPr>
            <p:cNvPr id="13" name="Group 29">
              <a:extLst>
                <a:ext uri="{FF2B5EF4-FFF2-40B4-BE49-F238E27FC236}">
                  <a16:creationId xmlns:a16="http://schemas.microsoft.com/office/drawing/2014/main" id="{105FABDC-480E-0602-9C2D-AE0816190DDD}"/>
                </a:ext>
              </a:extLst>
            </p:cNvPr>
            <p:cNvGrpSpPr>
              <a:grpSpLocks/>
            </p:cNvGrpSpPr>
            <p:nvPr userDrawn="1"/>
          </p:nvGrpSpPr>
          <p:grpSpPr bwMode="auto">
            <a:xfrm rot="4106450" flipH="1">
              <a:off x="404" y="170"/>
              <a:ext cx="708" cy="891"/>
              <a:chOff x="1727" y="866"/>
              <a:chExt cx="129" cy="157"/>
            </a:xfrm>
          </p:grpSpPr>
          <p:sp>
            <p:nvSpPr>
              <p:cNvPr id="25" name="Freeform 30">
                <a:extLst>
                  <a:ext uri="{FF2B5EF4-FFF2-40B4-BE49-F238E27FC236}">
                    <a16:creationId xmlns:a16="http://schemas.microsoft.com/office/drawing/2014/main" id="{79F2F98D-7F44-FDEF-5233-9EB66FE4ADE6}"/>
                  </a:ext>
                </a:extLst>
              </p:cNvPr>
              <p:cNvSpPr>
                <a:spLocks/>
              </p:cNvSpPr>
              <p:nvPr userDrawn="1"/>
            </p:nvSpPr>
            <p:spPr bwMode="ltGray">
              <a:xfrm>
                <a:off x="1727" y="866"/>
                <a:ext cx="41" cy="59"/>
              </a:xfrm>
              <a:custGeom>
                <a:avLst/>
                <a:gdLst>
                  <a:gd name="T0" fmla="*/ 20 w 83"/>
                  <a:gd name="T1" fmla="*/ 7 h 117"/>
                  <a:gd name="T2" fmla="*/ 6 w 83"/>
                  <a:gd name="T3" fmla="*/ 0 h 117"/>
                  <a:gd name="T4" fmla="*/ 0 w 83"/>
                  <a:gd name="T5" fmla="*/ 30 h 117"/>
                  <a:gd name="T6" fmla="*/ 20 w 83"/>
                  <a:gd name="T7" fmla="*/ 7 h 11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83" h="117">
                    <a:moveTo>
                      <a:pt x="83" y="28"/>
                    </a:moveTo>
                    <a:lnTo>
                      <a:pt x="27" y="0"/>
                    </a:lnTo>
                    <a:lnTo>
                      <a:pt x="0" y="117"/>
                    </a:lnTo>
                    <a:lnTo>
                      <a:pt x="83" y="28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sp>
            <p:nvSpPr>
              <p:cNvPr id="26" name="Freeform 31">
                <a:extLst>
                  <a:ext uri="{FF2B5EF4-FFF2-40B4-BE49-F238E27FC236}">
                    <a16:creationId xmlns:a16="http://schemas.microsoft.com/office/drawing/2014/main" id="{FE2BF697-9813-2B82-4194-A8C870C9195A}"/>
                  </a:ext>
                </a:extLst>
              </p:cNvPr>
              <p:cNvSpPr>
                <a:spLocks/>
              </p:cNvSpPr>
              <p:nvPr userDrawn="1"/>
            </p:nvSpPr>
            <p:spPr bwMode="ltGray">
              <a:xfrm>
                <a:off x="1786" y="894"/>
                <a:ext cx="70" cy="49"/>
              </a:xfrm>
              <a:custGeom>
                <a:avLst/>
                <a:gdLst>
                  <a:gd name="T0" fmla="*/ 0 w 140"/>
                  <a:gd name="T1" fmla="*/ 25 h 98"/>
                  <a:gd name="T2" fmla="*/ 30 w 140"/>
                  <a:gd name="T3" fmla="*/ 0 h 98"/>
                  <a:gd name="T4" fmla="*/ 35 w 140"/>
                  <a:gd name="T5" fmla="*/ 13 h 98"/>
                  <a:gd name="T6" fmla="*/ 0 w 140"/>
                  <a:gd name="T7" fmla="*/ 25 h 98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40" h="98">
                    <a:moveTo>
                      <a:pt x="0" y="98"/>
                    </a:moveTo>
                    <a:lnTo>
                      <a:pt x="118" y="0"/>
                    </a:lnTo>
                    <a:lnTo>
                      <a:pt x="140" y="49"/>
                    </a:lnTo>
                    <a:lnTo>
                      <a:pt x="0" y="98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sp>
            <p:nvSpPr>
              <p:cNvPr id="27" name="Freeform 32">
                <a:extLst>
                  <a:ext uri="{FF2B5EF4-FFF2-40B4-BE49-F238E27FC236}">
                    <a16:creationId xmlns:a16="http://schemas.microsoft.com/office/drawing/2014/main" id="{0BB21851-3DDF-8D16-DB48-403ED27A590F}"/>
                  </a:ext>
                </a:extLst>
              </p:cNvPr>
              <p:cNvSpPr>
                <a:spLocks/>
              </p:cNvSpPr>
              <p:nvPr userDrawn="1"/>
            </p:nvSpPr>
            <p:spPr bwMode="ltGray">
              <a:xfrm>
                <a:off x="1772" y="998"/>
                <a:ext cx="73" cy="25"/>
              </a:xfrm>
              <a:custGeom>
                <a:avLst/>
                <a:gdLst>
                  <a:gd name="T0" fmla="*/ 0 w 145"/>
                  <a:gd name="T1" fmla="*/ 2 h 49"/>
                  <a:gd name="T2" fmla="*/ 37 w 145"/>
                  <a:gd name="T3" fmla="*/ 0 h 49"/>
                  <a:gd name="T4" fmla="*/ 33 w 145"/>
                  <a:gd name="T5" fmla="*/ 13 h 49"/>
                  <a:gd name="T6" fmla="*/ 0 w 145"/>
                  <a:gd name="T7" fmla="*/ 2 h 49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45" h="49">
                    <a:moveTo>
                      <a:pt x="0" y="7"/>
                    </a:moveTo>
                    <a:lnTo>
                      <a:pt x="145" y="0"/>
                    </a:lnTo>
                    <a:lnTo>
                      <a:pt x="131" y="49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</p:grpSp>
        <p:grpSp>
          <p:nvGrpSpPr>
            <p:cNvPr id="14" name="Group 33">
              <a:extLst>
                <a:ext uri="{FF2B5EF4-FFF2-40B4-BE49-F238E27FC236}">
                  <a16:creationId xmlns:a16="http://schemas.microsoft.com/office/drawing/2014/main" id="{E31F758D-C850-197A-757B-13E8E5F5217C}"/>
                </a:ext>
              </a:extLst>
            </p:cNvPr>
            <p:cNvGrpSpPr>
              <a:grpSpLocks/>
            </p:cNvGrpSpPr>
            <p:nvPr userDrawn="1"/>
          </p:nvGrpSpPr>
          <p:grpSpPr bwMode="auto">
            <a:xfrm rot="10015322" flipH="1">
              <a:off x="4716" y="2392"/>
              <a:ext cx="708" cy="891"/>
              <a:chOff x="1727" y="866"/>
              <a:chExt cx="129" cy="157"/>
            </a:xfrm>
          </p:grpSpPr>
          <p:sp>
            <p:nvSpPr>
              <p:cNvPr id="22" name="Freeform 34">
                <a:extLst>
                  <a:ext uri="{FF2B5EF4-FFF2-40B4-BE49-F238E27FC236}">
                    <a16:creationId xmlns:a16="http://schemas.microsoft.com/office/drawing/2014/main" id="{CEA859E4-E572-5D71-F179-F736D89D5BA9}"/>
                  </a:ext>
                </a:extLst>
              </p:cNvPr>
              <p:cNvSpPr>
                <a:spLocks/>
              </p:cNvSpPr>
              <p:nvPr userDrawn="1"/>
            </p:nvSpPr>
            <p:spPr bwMode="ltGray">
              <a:xfrm>
                <a:off x="1727" y="866"/>
                <a:ext cx="41" cy="59"/>
              </a:xfrm>
              <a:custGeom>
                <a:avLst/>
                <a:gdLst>
                  <a:gd name="T0" fmla="*/ 20 w 83"/>
                  <a:gd name="T1" fmla="*/ 7 h 117"/>
                  <a:gd name="T2" fmla="*/ 6 w 83"/>
                  <a:gd name="T3" fmla="*/ 0 h 117"/>
                  <a:gd name="T4" fmla="*/ 0 w 83"/>
                  <a:gd name="T5" fmla="*/ 30 h 117"/>
                  <a:gd name="T6" fmla="*/ 20 w 83"/>
                  <a:gd name="T7" fmla="*/ 7 h 11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83" h="117">
                    <a:moveTo>
                      <a:pt x="83" y="28"/>
                    </a:moveTo>
                    <a:lnTo>
                      <a:pt x="27" y="0"/>
                    </a:lnTo>
                    <a:lnTo>
                      <a:pt x="0" y="117"/>
                    </a:lnTo>
                    <a:lnTo>
                      <a:pt x="83" y="28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sp>
            <p:nvSpPr>
              <p:cNvPr id="23" name="Freeform 35">
                <a:extLst>
                  <a:ext uri="{FF2B5EF4-FFF2-40B4-BE49-F238E27FC236}">
                    <a16:creationId xmlns:a16="http://schemas.microsoft.com/office/drawing/2014/main" id="{5119FB1F-AC5F-BEAD-C323-1112A3094197}"/>
                  </a:ext>
                </a:extLst>
              </p:cNvPr>
              <p:cNvSpPr>
                <a:spLocks/>
              </p:cNvSpPr>
              <p:nvPr userDrawn="1"/>
            </p:nvSpPr>
            <p:spPr bwMode="ltGray">
              <a:xfrm>
                <a:off x="1786" y="894"/>
                <a:ext cx="70" cy="49"/>
              </a:xfrm>
              <a:custGeom>
                <a:avLst/>
                <a:gdLst>
                  <a:gd name="T0" fmla="*/ 0 w 140"/>
                  <a:gd name="T1" fmla="*/ 25 h 98"/>
                  <a:gd name="T2" fmla="*/ 30 w 140"/>
                  <a:gd name="T3" fmla="*/ 0 h 98"/>
                  <a:gd name="T4" fmla="*/ 35 w 140"/>
                  <a:gd name="T5" fmla="*/ 13 h 98"/>
                  <a:gd name="T6" fmla="*/ 0 w 140"/>
                  <a:gd name="T7" fmla="*/ 25 h 98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40" h="98">
                    <a:moveTo>
                      <a:pt x="0" y="98"/>
                    </a:moveTo>
                    <a:lnTo>
                      <a:pt x="118" y="0"/>
                    </a:lnTo>
                    <a:lnTo>
                      <a:pt x="140" y="49"/>
                    </a:lnTo>
                    <a:lnTo>
                      <a:pt x="0" y="98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sp>
            <p:nvSpPr>
              <p:cNvPr id="24" name="Freeform 36">
                <a:extLst>
                  <a:ext uri="{FF2B5EF4-FFF2-40B4-BE49-F238E27FC236}">
                    <a16:creationId xmlns:a16="http://schemas.microsoft.com/office/drawing/2014/main" id="{513A73CB-5F1B-7E57-A14F-C4EAF7C6DAE3}"/>
                  </a:ext>
                </a:extLst>
              </p:cNvPr>
              <p:cNvSpPr>
                <a:spLocks/>
              </p:cNvSpPr>
              <p:nvPr userDrawn="1"/>
            </p:nvSpPr>
            <p:spPr bwMode="ltGray">
              <a:xfrm>
                <a:off x="1772" y="998"/>
                <a:ext cx="73" cy="25"/>
              </a:xfrm>
              <a:custGeom>
                <a:avLst/>
                <a:gdLst>
                  <a:gd name="T0" fmla="*/ 0 w 145"/>
                  <a:gd name="T1" fmla="*/ 2 h 49"/>
                  <a:gd name="T2" fmla="*/ 37 w 145"/>
                  <a:gd name="T3" fmla="*/ 0 h 49"/>
                  <a:gd name="T4" fmla="*/ 33 w 145"/>
                  <a:gd name="T5" fmla="*/ 13 h 49"/>
                  <a:gd name="T6" fmla="*/ 0 w 145"/>
                  <a:gd name="T7" fmla="*/ 2 h 49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45" h="49">
                    <a:moveTo>
                      <a:pt x="0" y="7"/>
                    </a:moveTo>
                    <a:lnTo>
                      <a:pt x="145" y="0"/>
                    </a:lnTo>
                    <a:lnTo>
                      <a:pt x="131" y="49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</p:grpSp>
        <p:sp>
          <p:nvSpPr>
            <p:cNvPr id="15" name="Freeform 37">
              <a:extLst>
                <a:ext uri="{FF2B5EF4-FFF2-40B4-BE49-F238E27FC236}">
                  <a16:creationId xmlns:a16="http://schemas.microsoft.com/office/drawing/2014/main" id="{E1BCA60C-6984-6524-AADE-3FE4533D19BF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217" y="2"/>
              <a:ext cx="862" cy="886"/>
            </a:xfrm>
            <a:custGeom>
              <a:avLst/>
              <a:gdLst>
                <a:gd name="T0" fmla="*/ 0 w 862"/>
                <a:gd name="T1" fmla="*/ 0 h 886"/>
                <a:gd name="T2" fmla="*/ 6 w 862"/>
                <a:gd name="T3" fmla="*/ 107 h 886"/>
                <a:gd name="T4" fmla="*/ 37 w 862"/>
                <a:gd name="T5" fmla="*/ 262 h 886"/>
                <a:gd name="T6" fmla="*/ 83 w 862"/>
                <a:gd name="T7" fmla="*/ 410 h 886"/>
                <a:gd name="T8" fmla="*/ 149 w 862"/>
                <a:gd name="T9" fmla="*/ 546 h 886"/>
                <a:gd name="T10" fmla="*/ 237 w 862"/>
                <a:gd name="T11" fmla="*/ 666 h 886"/>
                <a:gd name="T12" fmla="*/ 338 w 862"/>
                <a:gd name="T13" fmla="*/ 764 h 886"/>
                <a:gd name="T14" fmla="*/ 450 w 862"/>
                <a:gd name="T15" fmla="*/ 838 h 886"/>
                <a:gd name="T16" fmla="*/ 579 w 862"/>
                <a:gd name="T17" fmla="*/ 879 h 886"/>
                <a:gd name="T18" fmla="*/ 714 w 862"/>
                <a:gd name="T19" fmla="*/ 886 h 886"/>
                <a:gd name="T20" fmla="*/ 862 w 862"/>
                <a:gd name="T21" fmla="*/ 851 h 886"/>
                <a:gd name="T22" fmla="*/ 784 w 862"/>
                <a:gd name="T23" fmla="*/ 856 h 886"/>
                <a:gd name="T24" fmla="*/ 700 w 862"/>
                <a:gd name="T25" fmla="*/ 835 h 886"/>
                <a:gd name="T26" fmla="*/ 621 w 862"/>
                <a:gd name="T27" fmla="*/ 794 h 886"/>
                <a:gd name="T28" fmla="*/ 542 w 862"/>
                <a:gd name="T29" fmla="*/ 728 h 886"/>
                <a:gd name="T30" fmla="*/ 466 w 862"/>
                <a:gd name="T31" fmla="*/ 649 h 886"/>
                <a:gd name="T32" fmla="*/ 397 w 862"/>
                <a:gd name="T33" fmla="*/ 557 h 886"/>
                <a:gd name="T34" fmla="*/ 334 w 862"/>
                <a:gd name="T35" fmla="*/ 454 h 886"/>
                <a:gd name="T36" fmla="*/ 279 w 862"/>
                <a:gd name="T37" fmla="*/ 339 h 886"/>
                <a:gd name="T38" fmla="*/ 238 w 862"/>
                <a:gd name="T39" fmla="*/ 225 h 886"/>
                <a:gd name="T40" fmla="*/ 205 w 862"/>
                <a:gd name="T41" fmla="*/ 105 h 886"/>
                <a:gd name="T42" fmla="*/ 184 w 862"/>
                <a:gd name="T43" fmla="*/ 3 h 88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862" h="886">
                  <a:moveTo>
                    <a:pt x="0" y="0"/>
                  </a:moveTo>
                  <a:lnTo>
                    <a:pt x="6" y="107"/>
                  </a:lnTo>
                  <a:lnTo>
                    <a:pt x="37" y="262"/>
                  </a:lnTo>
                  <a:lnTo>
                    <a:pt x="83" y="410"/>
                  </a:lnTo>
                  <a:lnTo>
                    <a:pt x="149" y="546"/>
                  </a:lnTo>
                  <a:lnTo>
                    <a:pt x="237" y="666"/>
                  </a:lnTo>
                  <a:lnTo>
                    <a:pt x="338" y="764"/>
                  </a:lnTo>
                  <a:lnTo>
                    <a:pt x="450" y="838"/>
                  </a:lnTo>
                  <a:lnTo>
                    <a:pt x="579" y="879"/>
                  </a:lnTo>
                  <a:lnTo>
                    <a:pt x="714" y="886"/>
                  </a:lnTo>
                  <a:lnTo>
                    <a:pt x="862" y="851"/>
                  </a:lnTo>
                  <a:lnTo>
                    <a:pt x="784" y="856"/>
                  </a:lnTo>
                  <a:lnTo>
                    <a:pt x="700" y="835"/>
                  </a:lnTo>
                  <a:lnTo>
                    <a:pt x="621" y="794"/>
                  </a:lnTo>
                  <a:lnTo>
                    <a:pt x="542" y="728"/>
                  </a:lnTo>
                  <a:lnTo>
                    <a:pt x="466" y="649"/>
                  </a:lnTo>
                  <a:lnTo>
                    <a:pt x="397" y="557"/>
                  </a:lnTo>
                  <a:lnTo>
                    <a:pt x="334" y="454"/>
                  </a:lnTo>
                  <a:lnTo>
                    <a:pt x="279" y="339"/>
                  </a:lnTo>
                  <a:lnTo>
                    <a:pt x="238" y="225"/>
                  </a:lnTo>
                  <a:lnTo>
                    <a:pt x="205" y="105"/>
                  </a:lnTo>
                  <a:lnTo>
                    <a:pt x="184" y="3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16" name="Freeform 38">
              <a:extLst>
                <a:ext uri="{FF2B5EF4-FFF2-40B4-BE49-F238E27FC236}">
                  <a16:creationId xmlns:a16="http://schemas.microsoft.com/office/drawing/2014/main" id="{AC8C4D43-F20D-3620-CD75-1898F50A6E10}"/>
                </a:ext>
              </a:extLst>
            </p:cNvPr>
            <p:cNvSpPr>
              <a:spLocks/>
            </p:cNvSpPr>
            <p:nvPr userDrawn="1"/>
          </p:nvSpPr>
          <p:spPr bwMode="ltGray">
            <a:xfrm rot="9832527" flipV="1">
              <a:off x="2158" y="102"/>
              <a:ext cx="681" cy="593"/>
            </a:xfrm>
            <a:custGeom>
              <a:avLst/>
              <a:gdLst>
                <a:gd name="T0" fmla="*/ 0 w 257"/>
                <a:gd name="T1" fmla="*/ 0 h 237"/>
                <a:gd name="T2" fmla="*/ 0 w 257"/>
                <a:gd name="T3" fmla="*/ 158 h 237"/>
                <a:gd name="T4" fmla="*/ 21 w 257"/>
                <a:gd name="T5" fmla="*/ 313 h 237"/>
                <a:gd name="T6" fmla="*/ 42 w 257"/>
                <a:gd name="T7" fmla="*/ 470 h 237"/>
                <a:gd name="T8" fmla="*/ 77 w 257"/>
                <a:gd name="T9" fmla="*/ 613 h 237"/>
                <a:gd name="T10" fmla="*/ 127 w 257"/>
                <a:gd name="T11" fmla="*/ 746 h 237"/>
                <a:gd name="T12" fmla="*/ 191 w 257"/>
                <a:gd name="T13" fmla="*/ 883 h 237"/>
                <a:gd name="T14" fmla="*/ 268 w 257"/>
                <a:gd name="T15" fmla="*/ 1008 h 237"/>
                <a:gd name="T16" fmla="*/ 358 w 257"/>
                <a:gd name="T17" fmla="*/ 1113 h 237"/>
                <a:gd name="T18" fmla="*/ 472 w 257"/>
                <a:gd name="T19" fmla="*/ 1214 h 237"/>
                <a:gd name="T20" fmla="*/ 604 w 257"/>
                <a:gd name="T21" fmla="*/ 1301 h 237"/>
                <a:gd name="T22" fmla="*/ 745 w 257"/>
                <a:gd name="T23" fmla="*/ 1371 h 237"/>
                <a:gd name="T24" fmla="*/ 919 w 257"/>
                <a:gd name="T25" fmla="*/ 1426 h 237"/>
                <a:gd name="T26" fmla="*/ 1110 w 257"/>
                <a:gd name="T27" fmla="*/ 1464 h 237"/>
                <a:gd name="T28" fmla="*/ 1320 w 257"/>
                <a:gd name="T29" fmla="*/ 1484 h 237"/>
                <a:gd name="T30" fmla="*/ 1545 w 257"/>
                <a:gd name="T31" fmla="*/ 1476 h 237"/>
                <a:gd name="T32" fmla="*/ 1805 w 257"/>
                <a:gd name="T33" fmla="*/ 1451 h 237"/>
                <a:gd name="T34" fmla="*/ 1574 w 257"/>
                <a:gd name="T35" fmla="*/ 1421 h 237"/>
                <a:gd name="T36" fmla="*/ 1370 w 257"/>
                <a:gd name="T37" fmla="*/ 1376 h 237"/>
                <a:gd name="T38" fmla="*/ 1192 w 257"/>
                <a:gd name="T39" fmla="*/ 1326 h 237"/>
                <a:gd name="T40" fmla="*/ 1039 w 257"/>
                <a:gd name="T41" fmla="*/ 1276 h 237"/>
                <a:gd name="T42" fmla="*/ 898 w 257"/>
                <a:gd name="T43" fmla="*/ 1209 h 237"/>
                <a:gd name="T44" fmla="*/ 787 w 257"/>
                <a:gd name="T45" fmla="*/ 1138 h 237"/>
                <a:gd name="T46" fmla="*/ 681 w 257"/>
                <a:gd name="T47" fmla="*/ 1058 h 237"/>
                <a:gd name="T48" fmla="*/ 591 w 257"/>
                <a:gd name="T49" fmla="*/ 971 h 237"/>
                <a:gd name="T50" fmla="*/ 506 w 257"/>
                <a:gd name="T51" fmla="*/ 883 h 237"/>
                <a:gd name="T52" fmla="*/ 429 w 257"/>
                <a:gd name="T53" fmla="*/ 783 h 237"/>
                <a:gd name="T54" fmla="*/ 366 w 257"/>
                <a:gd name="T55" fmla="*/ 671 h 237"/>
                <a:gd name="T56" fmla="*/ 302 w 257"/>
                <a:gd name="T57" fmla="*/ 550 h 237"/>
                <a:gd name="T58" fmla="*/ 231 w 257"/>
                <a:gd name="T59" fmla="*/ 433 h 237"/>
                <a:gd name="T60" fmla="*/ 162 w 257"/>
                <a:gd name="T61" fmla="*/ 295 h 237"/>
                <a:gd name="T62" fmla="*/ 85 w 257"/>
                <a:gd name="T63" fmla="*/ 150 h 237"/>
                <a:gd name="T64" fmla="*/ 0 w 257"/>
                <a:gd name="T65" fmla="*/ 0 h 237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257" h="237">
                  <a:moveTo>
                    <a:pt x="0" y="0"/>
                  </a:moveTo>
                  <a:lnTo>
                    <a:pt x="0" y="25"/>
                  </a:lnTo>
                  <a:lnTo>
                    <a:pt x="3" y="50"/>
                  </a:lnTo>
                  <a:lnTo>
                    <a:pt x="6" y="75"/>
                  </a:lnTo>
                  <a:lnTo>
                    <a:pt x="11" y="98"/>
                  </a:lnTo>
                  <a:lnTo>
                    <a:pt x="18" y="119"/>
                  </a:lnTo>
                  <a:lnTo>
                    <a:pt x="27" y="141"/>
                  </a:lnTo>
                  <a:lnTo>
                    <a:pt x="38" y="161"/>
                  </a:lnTo>
                  <a:lnTo>
                    <a:pt x="51" y="178"/>
                  </a:lnTo>
                  <a:lnTo>
                    <a:pt x="67" y="194"/>
                  </a:lnTo>
                  <a:lnTo>
                    <a:pt x="86" y="208"/>
                  </a:lnTo>
                  <a:lnTo>
                    <a:pt x="106" y="219"/>
                  </a:lnTo>
                  <a:lnTo>
                    <a:pt x="131" y="228"/>
                  </a:lnTo>
                  <a:lnTo>
                    <a:pt x="158" y="234"/>
                  </a:lnTo>
                  <a:lnTo>
                    <a:pt x="188" y="237"/>
                  </a:lnTo>
                  <a:lnTo>
                    <a:pt x="220" y="236"/>
                  </a:lnTo>
                  <a:lnTo>
                    <a:pt x="257" y="232"/>
                  </a:lnTo>
                  <a:lnTo>
                    <a:pt x="224" y="227"/>
                  </a:lnTo>
                  <a:lnTo>
                    <a:pt x="195" y="220"/>
                  </a:lnTo>
                  <a:lnTo>
                    <a:pt x="170" y="212"/>
                  </a:lnTo>
                  <a:lnTo>
                    <a:pt x="148" y="204"/>
                  </a:lnTo>
                  <a:lnTo>
                    <a:pt x="128" y="193"/>
                  </a:lnTo>
                  <a:lnTo>
                    <a:pt x="112" y="182"/>
                  </a:lnTo>
                  <a:lnTo>
                    <a:pt x="97" y="169"/>
                  </a:lnTo>
                  <a:lnTo>
                    <a:pt x="84" y="155"/>
                  </a:lnTo>
                  <a:lnTo>
                    <a:pt x="72" y="141"/>
                  </a:lnTo>
                  <a:lnTo>
                    <a:pt x="61" y="125"/>
                  </a:lnTo>
                  <a:lnTo>
                    <a:pt x="52" y="107"/>
                  </a:lnTo>
                  <a:lnTo>
                    <a:pt x="43" y="88"/>
                  </a:lnTo>
                  <a:lnTo>
                    <a:pt x="33" y="69"/>
                  </a:lnTo>
                  <a:lnTo>
                    <a:pt x="23" y="47"/>
                  </a:lnTo>
                  <a:lnTo>
                    <a:pt x="12" y="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17" name="Freeform 39">
              <a:extLst>
                <a:ext uri="{FF2B5EF4-FFF2-40B4-BE49-F238E27FC236}">
                  <a16:creationId xmlns:a16="http://schemas.microsoft.com/office/drawing/2014/main" id="{60D1D20F-E265-D4FF-3A6C-2984C03D2370}"/>
                </a:ext>
              </a:extLst>
            </p:cNvPr>
            <p:cNvSpPr>
              <a:spLocks/>
            </p:cNvSpPr>
            <p:nvPr userDrawn="1"/>
          </p:nvSpPr>
          <p:spPr bwMode="ltGray">
            <a:xfrm rot="9832527" flipV="1">
              <a:off x="1997" y="858"/>
              <a:ext cx="330" cy="278"/>
            </a:xfrm>
            <a:custGeom>
              <a:avLst/>
              <a:gdLst>
                <a:gd name="T0" fmla="*/ 546 w 124"/>
                <a:gd name="T1" fmla="*/ 0 h 110"/>
                <a:gd name="T2" fmla="*/ 878 w 124"/>
                <a:gd name="T3" fmla="*/ 690 h 110"/>
                <a:gd name="T4" fmla="*/ 849 w 124"/>
                <a:gd name="T5" fmla="*/ 682 h 110"/>
                <a:gd name="T6" fmla="*/ 758 w 124"/>
                <a:gd name="T7" fmla="*/ 670 h 110"/>
                <a:gd name="T8" fmla="*/ 631 w 124"/>
                <a:gd name="T9" fmla="*/ 644 h 110"/>
                <a:gd name="T10" fmla="*/ 482 w 124"/>
                <a:gd name="T11" fmla="*/ 632 h 110"/>
                <a:gd name="T12" fmla="*/ 319 w 124"/>
                <a:gd name="T13" fmla="*/ 619 h 110"/>
                <a:gd name="T14" fmla="*/ 178 w 124"/>
                <a:gd name="T15" fmla="*/ 627 h 110"/>
                <a:gd name="T16" fmla="*/ 64 w 124"/>
                <a:gd name="T17" fmla="*/ 652 h 110"/>
                <a:gd name="T18" fmla="*/ 0 w 124"/>
                <a:gd name="T19" fmla="*/ 703 h 110"/>
                <a:gd name="T20" fmla="*/ 29 w 124"/>
                <a:gd name="T21" fmla="*/ 627 h 110"/>
                <a:gd name="T22" fmla="*/ 56 w 124"/>
                <a:gd name="T23" fmla="*/ 569 h 110"/>
                <a:gd name="T24" fmla="*/ 114 w 124"/>
                <a:gd name="T25" fmla="*/ 523 h 110"/>
                <a:gd name="T26" fmla="*/ 178 w 124"/>
                <a:gd name="T27" fmla="*/ 485 h 110"/>
                <a:gd name="T28" fmla="*/ 255 w 124"/>
                <a:gd name="T29" fmla="*/ 460 h 110"/>
                <a:gd name="T30" fmla="*/ 333 w 124"/>
                <a:gd name="T31" fmla="*/ 452 h 110"/>
                <a:gd name="T32" fmla="*/ 418 w 124"/>
                <a:gd name="T33" fmla="*/ 452 h 110"/>
                <a:gd name="T34" fmla="*/ 511 w 124"/>
                <a:gd name="T35" fmla="*/ 473 h 110"/>
                <a:gd name="T36" fmla="*/ 516 w 124"/>
                <a:gd name="T37" fmla="*/ 452 h 110"/>
                <a:gd name="T38" fmla="*/ 495 w 124"/>
                <a:gd name="T39" fmla="*/ 359 h 110"/>
                <a:gd name="T40" fmla="*/ 474 w 124"/>
                <a:gd name="T41" fmla="*/ 243 h 110"/>
                <a:gd name="T42" fmla="*/ 460 w 124"/>
                <a:gd name="T43" fmla="*/ 192 h 110"/>
                <a:gd name="T44" fmla="*/ 447 w 124"/>
                <a:gd name="T45" fmla="*/ 192 h 110"/>
                <a:gd name="T46" fmla="*/ 431 w 124"/>
                <a:gd name="T47" fmla="*/ 184 h 110"/>
                <a:gd name="T48" fmla="*/ 418 w 124"/>
                <a:gd name="T49" fmla="*/ 167 h 110"/>
                <a:gd name="T50" fmla="*/ 405 w 124"/>
                <a:gd name="T51" fmla="*/ 147 h 110"/>
                <a:gd name="T52" fmla="*/ 405 w 124"/>
                <a:gd name="T53" fmla="*/ 121 h 110"/>
                <a:gd name="T54" fmla="*/ 418 w 124"/>
                <a:gd name="T55" fmla="*/ 88 h 110"/>
                <a:gd name="T56" fmla="*/ 468 w 124"/>
                <a:gd name="T57" fmla="*/ 51 h 110"/>
                <a:gd name="T58" fmla="*/ 546 w 124"/>
                <a:gd name="T59" fmla="*/ 0 h 110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0" t="0" r="r" b="b"/>
              <a:pathLst>
                <a:path w="124" h="110">
                  <a:moveTo>
                    <a:pt x="77" y="0"/>
                  </a:moveTo>
                  <a:lnTo>
                    <a:pt x="124" y="108"/>
                  </a:lnTo>
                  <a:lnTo>
                    <a:pt x="120" y="107"/>
                  </a:lnTo>
                  <a:lnTo>
                    <a:pt x="107" y="105"/>
                  </a:lnTo>
                  <a:lnTo>
                    <a:pt x="89" y="101"/>
                  </a:lnTo>
                  <a:lnTo>
                    <a:pt x="68" y="99"/>
                  </a:lnTo>
                  <a:lnTo>
                    <a:pt x="45" y="97"/>
                  </a:lnTo>
                  <a:lnTo>
                    <a:pt x="25" y="98"/>
                  </a:lnTo>
                  <a:lnTo>
                    <a:pt x="9" y="102"/>
                  </a:lnTo>
                  <a:lnTo>
                    <a:pt x="0" y="110"/>
                  </a:lnTo>
                  <a:lnTo>
                    <a:pt x="4" y="98"/>
                  </a:lnTo>
                  <a:lnTo>
                    <a:pt x="8" y="89"/>
                  </a:lnTo>
                  <a:lnTo>
                    <a:pt x="16" y="82"/>
                  </a:lnTo>
                  <a:lnTo>
                    <a:pt x="25" y="76"/>
                  </a:lnTo>
                  <a:lnTo>
                    <a:pt x="36" y="72"/>
                  </a:lnTo>
                  <a:lnTo>
                    <a:pt x="47" y="71"/>
                  </a:lnTo>
                  <a:lnTo>
                    <a:pt x="59" y="71"/>
                  </a:lnTo>
                  <a:lnTo>
                    <a:pt x="72" y="74"/>
                  </a:lnTo>
                  <a:lnTo>
                    <a:pt x="73" y="71"/>
                  </a:lnTo>
                  <a:lnTo>
                    <a:pt x="70" y="56"/>
                  </a:lnTo>
                  <a:lnTo>
                    <a:pt x="67" y="38"/>
                  </a:lnTo>
                  <a:lnTo>
                    <a:pt x="65" y="30"/>
                  </a:lnTo>
                  <a:lnTo>
                    <a:pt x="63" y="30"/>
                  </a:lnTo>
                  <a:lnTo>
                    <a:pt x="61" y="29"/>
                  </a:lnTo>
                  <a:lnTo>
                    <a:pt x="59" y="26"/>
                  </a:lnTo>
                  <a:lnTo>
                    <a:pt x="57" y="23"/>
                  </a:lnTo>
                  <a:lnTo>
                    <a:pt x="57" y="19"/>
                  </a:lnTo>
                  <a:lnTo>
                    <a:pt x="59" y="14"/>
                  </a:lnTo>
                  <a:lnTo>
                    <a:pt x="66" y="8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18" name="Freeform 40">
              <a:extLst>
                <a:ext uri="{FF2B5EF4-FFF2-40B4-BE49-F238E27FC236}">
                  <a16:creationId xmlns:a16="http://schemas.microsoft.com/office/drawing/2014/main" id="{06535681-82E2-04EE-5AC2-B8384E8174F3}"/>
                </a:ext>
              </a:extLst>
            </p:cNvPr>
            <p:cNvSpPr>
              <a:spLocks/>
            </p:cNvSpPr>
            <p:nvPr userDrawn="1"/>
          </p:nvSpPr>
          <p:spPr bwMode="ltGray">
            <a:xfrm rot="9832527" flipV="1">
              <a:off x="2224" y="808"/>
              <a:ext cx="123" cy="233"/>
            </a:xfrm>
            <a:custGeom>
              <a:avLst/>
              <a:gdLst>
                <a:gd name="T0" fmla="*/ 222 w 46"/>
                <a:gd name="T1" fmla="*/ 0 h 94"/>
                <a:gd name="T2" fmla="*/ 142 w 46"/>
                <a:gd name="T3" fmla="*/ 233 h 94"/>
                <a:gd name="T4" fmla="*/ 107 w 46"/>
                <a:gd name="T5" fmla="*/ 382 h 94"/>
                <a:gd name="T6" fmla="*/ 78 w 46"/>
                <a:gd name="T7" fmla="*/ 486 h 94"/>
                <a:gd name="T8" fmla="*/ 0 w 46"/>
                <a:gd name="T9" fmla="*/ 578 h 94"/>
                <a:gd name="T10" fmla="*/ 86 w 46"/>
                <a:gd name="T11" fmla="*/ 540 h 94"/>
                <a:gd name="T12" fmla="*/ 166 w 46"/>
                <a:gd name="T13" fmla="*/ 491 h 94"/>
                <a:gd name="T14" fmla="*/ 230 w 46"/>
                <a:gd name="T15" fmla="*/ 424 h 94"/>
                <a:gd name="T16" fmla="*/ 286 w 46"/>
                <a:gd name="T17" fmla="*/ 350 h 94"/>
                <a:gd name="T18" fmla="*/ 321 w 46"/>
                <a:gd name="T19" fmla="*/ 270 h 94"/>
                <a:gd name="T20" fmla="*/ 329 w 46"/>
                <a:gd name="T21" fmla="*/ 183 h 94"/>
                <a:gd name="T22" fmla="*/ 299 w 46"/>
                <a:gd name="T23" fmla="*/ 92 h 94"/>
                <a:gd name="T24" fmla="*/ 222 w 46"/>
                <a:gd name="T25" fmla="*/ 0 h 9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6" h="94">
                  <a:moveTo>
                    <a:pt x="31" y="0"/>
                  </a:moveTo>
                  <a:lnTo>
                    <a:pt x="20" y="38"/>
                  </a:lnTo>
                  <a:lnTo>
                    <a:pt x="15" y="62"/>
                  </a:lnTo>
                  <a:lnTo>
                    <a:pt x="11" y="79"/>
                  </a:lnTo>
                  <a:lnTo>
                    <a:pt x="0" y="94"/>
                  </a:lnTo>
                  <a:lnTo>
                    <a:pt x="12" y="88"/>
                  </a:lnTo>
                  <a:lnTo>
                    <a:pt x="23" y="80"/>
                  </a:lnTo>
                  <a:lnTo>
                    <a:pt x="32" y="69"/>
                  </a:lnTo>
                  <a:lnTo>
                    <a:pt x="40" y="57"/>
                  </a:lnTo>
                  <a:lnTo>
                    <a:pt x="45" y="44"/>
                  </a:lnTo>
                  <a:lnTo>
                    <a:pt x="46" y="30"/>
                  </a:lnTo>
                  <a:lnTo>
                    <a:pt x="42" y="15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19" name="Freeform 41">
              <a:extLst>
                <a:ext uri="{FF2B5EF4-FFF2-40B4-BE49-F238E27FC236}">
                  <a16:creationId xmlns:a16="http://schemas.microsoft.com/office/drawing/2014/main" id="{38C255F9-AEDD-E065-A6BF-CAA9D2E7113F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603" y="0"/>
              <a:ext cx="124" cy="121"/>
            </a:xfrm>
            <a:custGeom>
              <a:avLst/>
              <a:gdLst>
                <a:gd name="T0" fmla="*/ 124 w 124"/>
                <a:gd name="T1" fmla="*/ 0 h 121"/>
                <a:gd name="T2" fmla="*/ 113 w 124"/>
                <a:gd name="T3" fmla="*/ 9 h 121"/>
                <a:gd name="T4" fmla="*/ 99 w 124"/>
                <a:gd name="T5" fmla="*/ 25 h 121"/>
                <a:gd name="T6" fmla="*/ 81 w 124"/>
                <a:gd name="T7" fmla="*/ 41 h 121"/>
                <a:gd name="T8" fmla="*/ 63 w 124"/>
                <a:gd name="T9" fmla="*/ 54 h 121"/>
                <a:gd name="T10" fmla="*/ 41 w 124"/>
                <a:gd name="T11" fmla="*/ 66 h 121"/>
                <a:gd name="T12" fmla="*/ 22 w 124"/>
                <a:gd name="T13" fmla="*/ 74 h 121"/>
                <a:gd name="T14" fmla="*/ 0 w 124"/>
                <a:gd name="T15" fmla="*/ 75 h 121"/>
                <a:gd name="T16" fmla="*/ 10 w 124"/>
                <a:gd name="T17" fmla="*/ 96 h 121"/>
                <a:gd name="T18" fmla="*/ 23 w 124"/>
                <a:gd name="T19" fmla="*/ 113 h 121"/>
                <a:gd name="T20" fmla="*/ 41 w 124"/>
                <a:gd name="T21" fmla="*/ 121 h 121"/>
                <a:gd name="T22" fmla="*/ 60 w 124"/>
                <a:gd name="T23" fmla="*/ 121 h 121"/>
                <a:gd name="T24" fmla="*/ 83 w 124"/>
                <a:gd name="T25" fmla="*/ 111 h 121"/>
                <a:gd name="T26" fmla="*/ 101 w 124"/>
                <a:gd name="T27" fmla="*/ 88 h 121"/>
                <a:gd name="T28" fmla="*/ 116 w 124"/>
                <a:gd name="T29" fmla="*/ 53 h 121"/>
                <a:gd name="T30" fmla="*/ 124 w 124"/>
                <a:gd name="T31" fmla="*/ 0 h 121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124" h="121">
                  <a:moveTo>
                    <a:pt x="124" y="0"/>
                  </a:moveTo>
                  <a:lnTo>
                    <a:pt x="113" y="9"/>
                  </a:lnTo>
                  <a:lnTo>
                    <a:pt x="99" y="25"/>
                  </a:lnTo>
                  <a:lnTo>
                    <a:pt x="81" y="41"/>
                  </a:lnTo>
                  <a:lnTo>
                    <a:pt x="63" y="54"/>
                  </a:lnTo>
                  <a:lnTo>
                    <a:pt x="41" y="66"/>
                  </a:lnTo>
                  <a:lnTo>
                    <a:pt x="22" y="74"/>
                  </a:lnTo>
                  <a:lnTo>
                    <a:pt x="0" y="75"/>
                  </a:lnTo>
                  <a:lnTo>
                    <a:pt x="10" y="96"/>
                  </a:lnTo>
                  <a:lnTo>
                    <a:pt x="23" y="113"/>
                  </a:lnTo>
                  <a:lnTo>
                    <a:pt x="41" y="121"/>
                  </a:lnTo>
                  <a:lnTo>
                    <a:pt x="60" y="121"/>
                  </a:lnTo>
                  <a:lnTo>
                    <a:pt x="83" y="111"/>
                  </a:lnTo>
                  <a:lnTo>
                    <a:pt x="101" y="88"/>
                  </a:lnTo>
                  <a:lnTo>
                    <a:pt x="116" y="53"/>
                  </a:lnTo>
                  <a:lnTo>
                    <a:pt x="1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20" name="Freeform 42">
              <a:extLst>
                <a:ext uri="{FF2B5EF4-FFF2-40B4-BE49-F238E27FC236}">
                  <a16:creationId xmlns:a16="http://schemas.microsoft.com/office/drawing/2014/main" id="{B9FA00FE-16BF-3357-EE6B-37BE2C1DF724}"/>
                </a:ext>
              </a:extLst>
            </p:cNvPr>
            <p:cNvSpPr>
              <a:spLocks/>
            </p:cNvSpPr>
            <p:nvPr userDrawn="1"/>
          </p:nvSpPr>
          <p:spPr bwMode="ltGray">
            <a:xfrm rot="9832527" flipV="1">
              <a:off x="2173" y="1238"/>
              <a:ext cx="393" cy="2300"/>
            </a:xfrm>
            <a:custGeom>
              <a:avLst/>
              <a:gdLst>
                <a:gd name="T0" fmla="*/ 0 w 149"/>
                <a:gd name="T1" fmla="*/ 0 h 704"/>
                <a:gd name="T2" fmla="*/ 42 w 149"/>
                <a:gd name="T3" fmla="*/ 65 h 704"/>
                <a:gd name="T4" fmla="*/ 111 w 149"/>
                <a:gd name="T5" fmla="*/ 150 h 704"/>
                <a:gd name="T6" fmla="*/ 195 w 149"/>
                <a:gd name="T7" fmla="*/ 255 h 704"/>
                <a:gd name="T8" fmla="*/ 285 w 149"/>
                <a:gd name="T9" fmla="*/ 395 h 704"/>
                <a:gd name="T10" fmla="*/ 404 w 149"/>
                <a:gd name="T11" fmla="*/ 565 h 704"/>
                <a:gd name="T12" fmla="*/ 509 w 149"/>
                <a:gd name="T13" fmla="*/ 748 h 704"/>
                <a:gd name="T14" fmla="*/ 612 w 149"/>
                <a:gd name="T15" fmla="*/ 961 h 704"/>
                <a:gd name="T16" fmla="*/ 696 w 149"/>
                <a:gd name="T17" fmla="*/ 1206 h 704"/>
                <a:gd name="T18" fmla="*/ 778 w 149"/>
                <a:gd name="T19" fmla="*/ 1464 h 704"/>
                <a:gd name="T20" fmla="*/ 836 w 149"/>
                <a:gd name="T21" fmla="*/ 1761 h 704"/>
                <a:gd name="T22" fmla="*/ 862 w 149"/>
                <a:gd name="T23" fmla="*/ 2091 h 704"/>
                <a:gd name="T24" fmla="*/ 876 w 149"/>
                <a:gd name="T25" fmla="*/ 2434 h 704"/>
                <a:gd name="T26" fmla="*/ 836 w 149"/>
                <a:gd name="T27" fmla="*/ 2819 h 704"/>
                <a:gd name="T28" fmla="*/ 757 w 149"/>
                <a:gd name="T29" fmla="*/ 3225 h 704"/>
                <a:gd name="T30" fmla="*/ 641 w 149"/>
                <a:gd name="T31" fmla="*/ 3649 h 704"/>
                <a:gd name="T32" fmla="*/ 467 w 149"/>
                <a:gd name="T33" fmla="*/ 4120 h 704"/>
                <a:gd name="T34" fmla="*/ 272 w 149"/>
                <a:gd name="T35" fmla="*/ 4652 h 704"/>
                <a:gd name="T36" fmla="*/ 145 w 149"/>
                <a:gd name="T37" fmla="*/ 5146 h 704"/>
                <a:gd name="T38" fmla="*/ 69 w 149"/>
                <a:gd name="T39" fmla="*/ 5603 h 704"/>
                <a:gd name="T40" fmla="*/ 42 w 149"/>
                <a:gd name="T41" fmla="*/ 6041 h 704"/>
                <a:gd name="T42" fmla="*/ 42 w 149"/>
                <a:gd name="T43" fmla="*/ 6459 h 704"/>
                <a:gd name="T44" fmla="*/ 55 w 149"/>
                <a:gd name="T45" fmla="*/ 6841 h 704"/>
                <a:gd name="T46" fmla="*/ 84 w 149"/>
                <a:gd name="T47" fmla="*/ 7184 h 704"/>
                <a:gd name="T48" fmla="*/ 98 w 149"/>
                <a:gd name="T49" fmla="*/ 7514 h 704"/>
                <a:gd name="T50" fmla="*/ 285 w 149"/>
                <a:gd name="T51" fmla="*/ 7344 h 704"/>
                <a:gd name="T52" fmla="*/ 272 w 149"/>
                <a:gd name="T53" fmla="*/ 7259 h 704"/>
                <a:gd name="T54" fmla="*/ 251 w 149"/>
                <a:gd name="T55" fmla="*/ 7011 h 704"/>
                <a:gd name="T56" fmla="*/ 229 w 149"/>
                <a:gd name="T57" fmla="*/ 6639 h 704"/>
                <a:gd name="T58" fmla="*/ 243 w 149"/>
                <a:gd name="T59" fmla="*/ 6139 h 704"/>
                <a:gd name="T60" fmla="*/ 285 w 149"/>
                <a:gd name="T61" fmla="*/ 5541 h 704"/>
                <a:gd name="T62" fmla="*/ 404 w 149"/>
                <a:gd name="T63" fmla="*/ 4858 h 704"/>
                <a:gd name="T64" fmla="*/ 599 w 149"/>
                <a:gd name="T65" fmla="*/ 4120 h 704"/>
                <a:gd name="T66" fmla="*/ 897 w 149"/>
                <a:gd name="T67" fmla="*/ 3342 h 704"/>
                <a:gd name="T68" fmla="*/ 994 w 149"/>
                <a:gd name="T69" fmla="*/ 2980 h 704"/>
                <a:gd name="T70" fmla="*/ 1037 w 149"/>
                <a:gd name="T71" fmla="*/ 2509 h 704"/>
                <a:gd name="T72" fmla="*/ 1002 w 149"/>
                <a:gd name="T73" fmla="*/ 1963 h 704"/>
                <a:gd name="T74" fmla="*/ 913 w 149"/>
                <a:gd name="T75" fmla="*/ 1431 h 704"/>
                <a:gd name="T76" fmla="*/ 757 w 149"/>
                <a:gd name="T77" fmla="*/ 908 h 704"/>
                <a:gd name="T78" fmla="*/ 564 w 149"/>
                <a:gd name="T79" fmla="*/ 470 h 704"/>
                <a:gd name="T80" fmla="*/ 306 w 149"/>
                <a:gd name="T81" fmla="*/ 150 h 704"/>
                <a:gd name="T82" fmla="*/ 0 w 149"/>
                <a:gd name="T83" fmla="*/ 0 h 704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149" h="704">
                  <a:moveTo>
                    <a:pt x="0" y="0"/>
                  </a:moveTo>
                  <a:lnTo>
                    <a:pt x="6" y="6"/>
                  </a:lnTo>
                  <a:lnTo>
                    <a:pt x="16" y="14"/>
                  </a:lnTo>
                  <a:lnTo>
                    <a:pt x="28" y="24"/>
                  </a:lnTo>
                  <a:lnTo>
                    <a:pt x="41" y="37"/>
                  </a:lnTo>
                  <a:lnTo>
                    <a:pt x="58" y="53"/>
                  </a:lnTo>
                  <a:lnTo>
                    <a:pt x="73" y="70"/>
                  </a:lnTo>
                  <a:lnTo>
                    <a:pt x="88" y="90"/>
                  </a:lnTo>
                  <a:lnTo>
                    <a:pt x="100" y="113"/>
                  </a:lnTo>
                  <a:lnTo>
                    <a:pt x="112" y="137"/>
                  </a:lnTo>
                  <a:lnTo>
                    <a:pt x="120" y="165"/>
                  </a:lnTo>
                  <a:lnTo>
                    <a:pt x="124" y="196"/>
                  </a:lnTo>
                  <a:lnTo>
                    <a:pt x="126" y="228"/>
                  </a:lnTo>
                  <a:lnTo>
                    <a:pt x="120" y="264"/>
                  </a:lnTo>
                  <a:lnTo>
                    <a:pt x="109" y="302"/>
                  </a:lnTo>
                  <a:lnTo>
                    <a:pt x="92" y="342"/>
                  </a:lnTo>
                  <a:lnTo>
                    <a:pt x="67" y="386"/>
                  </a:lnTo>
                  <a:lnTo>
                    <a:pt x="39" y="436"/>
                  </a:lnTo>
                  <a:lnTo>
                    <a:pt x="21" y="482"/>
                  </a:lnTo>
                  <a:lnTo>
                    <a:pt x="10" y="525"/>
                  </a:lnTo>
                  <a:lnTo>
                    <a:pt x="6" y="566"/>
                  </a:lnTo>
                  <a:lnTo>
                    <a:pt x="6" y="605"/>
                  </a:lnTo>
                  <a:lnTo>
                    <a:pt x="8" y="641"/>
                  </a:lnTo>
                  <a:lnTo>
                    <a:pt x="12" y="673"/>
                  </a:lnTo>
                  <a:lnTo>
                    <a:pt x="14" y="704"/>
                  </a:lnTo>
                  <a:lnTo>
                    <a:pt x="41" y="688"/>
                  </a:lnTo>
                  <a:lnTo>
                    <a:pt x="39" y="680"/>
                  </a:lnTo>
                  <a:lnTo>
                    <a:pt x="36" y="657"/>
                  </a:lnTo>
                  <a:lnTo>
                    <a:pt x="33" y="622"/>
                  </a:lnTo>
                  <a:lnTo>
                    <a:pt x="35" y="575"/>
                  </a:lnTo>
                  <a:lnTo>
                    <a:pt x="41" y="519"/>
                  </a:lnTo>
                  <a:lnTo>
                    <a:pt x="58" y="455"/>
                  </a:lnTo>
                  <a:lnTo>
                    <a:pt x="86" y="386"/>
                  </a:lnTo>
                  <a:lnTo>
                    <a:pt x="129" y="313"/>
                  </a:lnTo>
                  <a:lnTo>
                    <a:pt x="143" y="279"/>
                  </a:lnTo>
                  <a:lnTo>
                    <a:pt x="149" y="235"/>
                  </a:lnTo>
                  <a:lnTo>
                    <a:pt x="144" y="184"/>
                  </a:lnTo>
                  <a:lnTo>
                    <a:pt x="131" y="134"/>
                  </a:lnTo>
                  <a:lnTo>
                    <a:pt x="109" y="85"/>
                  </a:lnTo>
                  <a:lnTo>
                    <a:pt x="81" y="44"/>
                  </a:lnTo>
                  <a:lnTo>
                    <a:pt x="44" y="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21" name="Freeform 43">
              <a:extLst>
                <a:ext uri="{FF2B5EF4-FFF2-40B4-BE49-F238E27FC236}">
                  <a16:creationId xmlns:a16="http://schemas.microsoft.com/office/drawing/2014/main" id="{BF346C5E-D72F-594E-EE2C-6569F06AE05E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0" y="1848"/>
              <a:ext cx="36" cy="132"/>
            </a:xfrm>
            <a:custGeom>
              <a:avLst/>
              <a:gdLst>
                <a:gd name="T0" fmla="*/ 0 w 36"/>
                <a:gd name="T1" fmla="*/ 0 h 132"/>
                <a:gd name="T2" fmla="*/ 36 w 36"/>
                <a:gd name="T3" fmla="*/ 12 h 132"/>
                <a:gd name="T4" fmla="*/ 0 w 36"/>
                <a:gd name="T5" fmla="*/ 132 h 132"/>
                <a:gd name="T6" fmla="*/ 0 w 36"/>
                <a:gd name="T7" fmla="*/ 0 h 13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6" h="132">
                  <a:moveTo>
                    <a:pt x="0" y="0"/>
                  </a:moveTo>
                  <a:lnTo>
                    <a:pt x="36" y="12"/>
                  </a:lnTo>
                  <a:lnTo>
                    <a:pt x="0" y="1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800"/>
            </a:p>
          </p:txBody>
        </p:sp>
      </p:grpSp>
      <p:sp>
        <p:nvSpPr>
          <p:cNvPr id="47151" name="Rectangle 47"/>
          <p:cNvSpPr>
            <a:spLocks noGrp="1" noChangeArrowheads="1"/>
          </p:cNvSpPr>
          <p:nvPr>
            <p:ph type="ctrTitle"/>
          </p:nvPr>
        </p:nvSpPr>
        <p:spPr>
          <a:xfrm>
            <a:off x="3274485" y="596900"/>
            <a:ext cx="8257116" cy="3581400"/>
          </a:xfrm>
        </p:spPr>
        <p:txBody>
          <a:bodyPr/>
          <a:lstStyle>
            <a:lvl1pPr>
              <a:defRPr sz="52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7152" name="Rectangle 48"/>
          <p:cNvSpPr>
            <a:spLocks noGrp="1" noChangeArrowheads="1"/>
          </p:cNvSpPr>
          <p:nvPr>
            <p:ph type="subTitle" idx="1"/>
          </p:nvPr>
        </p:nvSpPr>
        <p:spPr>
          <a:xfrm>
            <a:off x="3318933" y="4279900"/>
            <a:ext cx="8195733" cy="1485900"/>
          </a:xfrm>
        </p:spPr>
        <p:txBody>
          <a:bodyPr/>
          <a:lstStyle>
            <a:lvl1pPr marL="0" indent="0" algn="ctr">
              <a:buFontTx/>
              <a:buNone/>
              <a:defRPr b="1">
                <a:effectLst>
                  <a:outerShdw blurRad="38100" dist="38100" dir="2700000" algn="tl">
                    <a:srgbClr val="C0C0C0"/>
                  </a:outerShdw>
                </a:effectLst>
              </a:defRPr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4" name="Rectangle 44">
            <a:extLst>
              <a:ext uri="{FF2B5EF4-FFF2-40B4-BE49-F238E27FC236}">
                <a16:creationId xmlns:a16="http://schemas.microsoft.com/office/drawing/2014/main" id="{8E1C0DCC-55E3-BA29-0371-BA7BEBFABB8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248400"/>
            <a:ext cx="28448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5" name="Rectangle 45">
            <a:extLst>
              <a:ext uri="{FF2B5EF4-FFF2-40B4-BE49-F238E27FC236}">
                <a16:creationId xmlns:a16="http://schemas.microsoft.com/office/drawing/2014/main" id="{E539377F-9BC7-A3A8-7415-E29420BABC5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6" name="Rectangle 46">
            <a:extLst>
              <a:ext uri="{FF2B5EF4-FFF2-40B4-BE49-F238E27FC236}">
                <a16:creationId xmlns:a16="http://schemas.microsoft.com/office/drawing/2014/main" id="{7AB4A74E-75D9-34E5-FDE7-634C904FAD6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31CF211-7238-425A-80BC-22226A6B25B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716935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7">
            <a:extLst>
              <a:ext uri="{FF2B5EF4-FFF2-40B4-BE49-F238E27FC236}">
                <a16:creationId xmlns:a16="http://schemas.microsoft.com/office/drawing/2014/main" id="{4943F023-D815-6B73-01A8-767D45C5BF5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48">
            <a:extLst>
              <a:ext uri="{FF2B5EF4-FFF2-40B4-BE49-F238E27FC236}">
                <a16:creationId xmlns:a16="http://schemas.microsoft.com/office/drawing/2014/main" id="{B792C595-6CD9-581E-8A73-DF009256DDB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49">
            <a:extLst>
              <a:ext uri="{FF2B5EF4-FFF2-40B4-BE49-F238E27FC236}">
                <a16:creationId xmlns:a16="http://schemas.microsoft.com/office/drawing/2014/main" id="{AA26E6F5-FE97-FE55-8A58-BFC91B75190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D365395-9743-4A2F-B8BF-86172327AC7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073301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30FC03-A82E-4B34-AE4B-8AC40A0CD5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2/10/2025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49FB7E-C73B-452D-861A-6C73FF59EC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5733BD-32DD-483E-A597-B70529CBD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8">
            <a:extLst>
              <a:ext uri="{FF2B5EF4-FFF2-40B4-BE49-F238E27FC236}">
                <a16:creationId xmlns:a16="http://schemas.microsoft.com/office/drawing/2014/main" id="{DEAFB3E9-4F5E-435C-B51A-CC5766A852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1:……………………………………..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9C57778-6639-411E-9B4C-12D035AECE2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38736" y="1058844"/>
            <a:ext cx="11514528" cy="490912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613295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84B5929F-A28F-4256-A6B2-5D095331D0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B3ACFEBC-8634-4116-B617-2BE5C2034C2C}" type="datetime1">
              <a:rPr lang="en-US" smtClean="0"/>
              <a:pPr/>
              <a:t>2/10/2025</a:t>
            </a:fld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7C2F339A-915E-4496-B889-28FBBAAD3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28A2E5F-7F4D-4F39-A494-67088E804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8">
            <a:extLst>
              <a:ext uri="{FF2B5EF4-FFF2-40B4-BE49-F238E27FC236}">
                <a16:creationId xmlns:a16="http://schemas.microsoft.com/office/drawing/2014/main" id="{FC0C4515-8106-49DA-9C06-E98AF81524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2:……………………………………..</a:t>
            </a:r>
          </a:p>
        </p:txBody>
      </p:sp>
      <p:sp>
        <p:nvSpPr>
          <p:cNvPr id="12" name="Chart Placeholder 9">
            <a:extLst>
              <a:ext uri="{FF2B5EF4-FFF2-40B4-BE49-F238E27FC236}">
                <a16:creationId xmlns:a16="http://schemas.microsoft.com/office/drawing/2014/main" id="{F49327FB-190B-40C4-9FC9-66F9F7D12317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30201" y="1406769"/>
            <a:ext cx="5765800" cy="465589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Chart</a:t>
            </a:r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733EBCBB-E1FE-415C-8ED9-6D1F3674847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38875" y="1414463"/>
            <a:ext cx="5445125" cy="4656137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8876699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8">
            <a:extLst>
              <a:ext uri="{FF2B5EF4-FFF2-40B4-BE49-F238E27FC236}">
                <a16:creationId xmlns:a16="http://schemas.microsoft.com/office/drawing/2014/main" id="{3E6AE9CF-41FF-46D0-BF7A-815E477789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3:……………………………………..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85E41C6-3987-4F5C-A750-35F5C730A5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7539" y="1032510"/>
            <a:ext cx="11515725" cy="4938713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C99BA7CA-DC84-4A35-BD8A-C14D582181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8CDB0C24-DFE0-41C5-B02D-FC32F5C22F7C}" type="datetime1">
              <a:rPr lang="en-US" smtClean="0"/>
              <a:pPr/>
              <a:t>2/10/2025</a:t>
            </a:fld>
            <a:endParaRPr lang="en-US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E1DCC345-F4E6-42D6-9173-88011D0E2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BD82AFB1-CD7C-4710-A82A-F9FEE6DA5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1265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98A78F82-82C6-4F07-B7D8-4A1219A1BB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19A9EFEF-A194-4819-82D7-1112425D0E86}" type="datetime1">
              <a:rPr lang="en-US" smtClean="0"/>
              <a:pPr/>
              <a:t>2/10/2025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12041C72-5CA2-4523-9F1E-50662A3276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3AD6B24F-6759-4931-A1C4-77BA8AF7E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8">
            <a:extLst>
              <a:ext uri="{FF2B5EF4-FFF2-40B4-BE49-F238E27FC236}">
                <a16:creationId xmlns:a16="http://schemas.microsoft.com/office/drawing/2014/main" id="{1CD850F7-B0EC-49AD-960D-051EAF5F36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4:……………………………………..</a:t>
            </a:r>
          </a:p>
        </p:txBody>
      </p:sp>
      <p:sp>
        <p:nvSpPr>
          <p:cNvPr id="11" name="Chart Placeholder 14">
            <a:extLst>
              <a:ext uri="{FF2B5EF4-FFF2-40B4-BE49-F238E27FC236}">
                <a16:creationId xmlns:a16="http://schemas.microsoft.com/office/drawing/2014/main" id="{4A80550F-98CB-400B-9D36-210A7AED20E8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38736" y="1406525"/>
            <a:ext cx="5757264" cy="4670425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Chart</a:t>
            </a:r>
          </a:p>
        </p:txBody>
      </p:sp>
      <p:sp>
        <p:nvSpPr>
          <p:cNvPr id="12" name="Table Placeholder 16">
            <a:extLst>
              <a:ext uri="{FF2B5EF4-FFF2-40B4-BE49-F238E27FC236}">
                <a16:creationId xmlns:a16="http://schemas.microsoft.com/office/drawing/2014/main" id="{15345DA2-1E92-473D-9483-A24F87614F3D}"/>
              </a:ext>
            </a:extLst>
          </p:cNvPr>
          <p:cNvSpPr>
            <a:spLocks noGrp="1"/>
          </p:cNvSpPr>
          <p:nvPr>
            <p:ph type="tbl" sz="quarter" idx="14" hasCustomPrompt="1"/>
          </p:nvPr>
        </p:nvSpPr>
        <p:spPr>
          <a:xfrm>
            <a:off x="6210300" y="1392239"/>
            <a:ext cx="5592763" cy="4684712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Table</a:t>
            </a:r>
          </a:p>
        </p:txBody>
      </p:sp>
    </p:spTree>
    <p:extLst>
      <p:ext uri="{BB962C8B-B14F-4D97-AF65-F5344CB8AC3E}">
        <p14:creationId xmlns:p14="http://schemas.microsoft.com/office/powerpoint/2010/main" val="324268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4F1F29B1-F2F8-4527-A0B9-5A566F0DB5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EEBFCEF3-2DDE-476B-8A96-303EC557333C}" type="datetime1">
              <a:rPr lang="en-US" smtClean="0"/>
              <a:pPr/>
              <a:t>2/10/2025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1F89192-9608-4DA0-9D58-CE5D74F016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41300396-45C9-472A-AA37-70408F1C2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45B855E6-8413-49D5-929E-33A3B362751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58372" y="1248325"/>
            <a:ext cx="7391400" cy="5205412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itle 8">
            <a:extLst>
              <a:ext uri="{FF2B5EF4-FFF2-40B4-BE49-F238E27FC236}">
                <a16:creationId xmlns:a16="http://schemas.microsoft.com/office/drawing/2014/main" id="{AB6BBE52-BFE6-4B4F-95C1-25C2EB84A6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58372" y="404265"/>
            <a:ext cx="7391400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5:……………………………………..</a:t>
            </a:r>
          </a:p>
        </p:txBody>
      </p:sp>
    </p:spTree>
    <p:extLst>
      <p:ext uri="{BB962C8B-B14F-4D97-AF65-F5344CB8AC3E}">
        <p14:creationId xmlns:p14="http://schemas.microsoft.com/office/powerpoint/2010/main" val="41134391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8">
            <a:extLst>
              <a:ext uri="{FF2B5EF4-FFF2-40B4-BE49-F238E27FC236}">
                <a16:creationId xmlns:a16="http://schemas.microsoft.com/office/drawing/2014/main" id="{3E6AE9CF-41FF-46D0-BF7A-815E477789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6:……………………………………..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85E41C6-3987-4F5C-A750-35F5C730A5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7539" y="1032510"/>
            <a:ext cx="11515725" cy="4938713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C99BA7CA-DC84-4A35-BD8A-C14D582181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8CDB0C24-DFE0-41C5-B02D-FC32F5C22F7C}" type="datetime1">
              <a:rPr lang="en-US" smtClean="0"/>
              <a:pPr/>
              <a:t>2/10/2025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E1DCC345-F4E6-42D6-9173-88011D0E2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BD82AFB1-CD7C-4710-A82A-F9FEE6DA5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3358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84B5929F-A28F-4256-A6B2-5D095331D0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B3ACFEBC-8634-4116-B617-2BE5C2034C2C}" type="datetime1">
              <a:rPr lang="en-US" smtClean="0"/>
              <a:pPr/>
              <a:t>2/10/2025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7C2F339A-915E-4496-B889-28FBBAAD3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28A2E5F-7F4D-4F39-A494-67088E804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8">
            <a:extLst>
              <a:ext uri="{FF2B5EF4-FFF2-40B4-BE49-F238E27FC236}">
                <a16:creationId xmlns:a16="http://schemas.microsoft.com/office/drawing/2014/main" id="{FC0C4515-8106-49DA-9C06-E98AF81524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7:……………………………………..</a:t>
            </a:r>
          </a:p>
        </p:txBody>
      </p:sp>
      <p:sp>
        <p:nvSpPr>
          <p:cNvPr id="12" name="Chart Placeholder 9">
            <a:extLst>
              <a:ext uri="{FF2B5EF4-FFF2-40B4-BE49-F238E27FC236}">
                <a16:creationId xmlns:a16="http://schemas.microsoft.com/office/drawing/2014/main" id="{F49327FB-190B-40C4-9FC9-66F9F7D12317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30201" y="1406769"/>
            <a:ext cx="5765800" cy="465589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Chart</a:t>
            </a:r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733EBCBB-E1FE-415C-8ED9-6D1F3674847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38875" y="1414463"/>
            <a:ext cx="5445125" cy="4656137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9605850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8">
            <a:extLst>
              <a:ext uri="{FF2B5EF4-FFF2-40B4-BE49-F238E27FC236}">
                <a16:creationId xmlns:a16="http://schemas.microsoft.com/office/drawing/2014/main" id="{3E6AE9CF-41FF-46D0-BF7A-815E477789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8:……………………………………..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85E41C6-3987-4F5C-A750-35F5C730A5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7539" y="1032510"/>
            <a:ext cx="11515725" cy="4938713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C99BA7CA-DC84-4A35-BD8A-C14D582181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8CDB0C24-DFE0-41C5-B02D-FC32F5C22F7C}" type="datetime1">
              <a:rPr lang="en-US" smtClean="0"/>
              <a:pPr/>
              <a:t>2/10/2025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E1DCC345-F4E6-42D6-9173-88011D0E2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BD82AFB1-CD7C-4710-A82A-F9FEE6DA5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0320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7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95433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5" r:id="rId5"/>
    <p:sldLayoutId id="2147483654" r:id="rId6"/>
    <p:sldLayoutId id="2147483660" r:id="rId7"/>
    <p:sldLayoutId id="2147483659" r:id="rId8"/>
    <p:sldLayoutId id="2147483658" r:id="rId9"/>
    <p:sldLayoutId id="2147483661" r:id="rId10"/>
    <p:sldLayoutId id="2147483656" r:id="rId11"/>
    <p:sldLayoutId id="2147483657" r:id="rId12"/>
    <p:sldLayoutId id="2147483649" r:id="rId13"/>
    <p:sldLayoutId id="2147483662" r:id="rId14"/>
    <p:sldLayoutId id="2147483663" r:id="rId1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663553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5D019-96A4-4D1E-AFB5-09D65C86E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Operations for singly linked list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726603-7893-4AE0-9532-68058044B69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Memory allocation </a:t>
            </a:r>
            <a:r>
              <a:rPr lang="en-US" dirty="0"/>
              <a:t>for a new element (</a:t>
            </a:r>
            <a:r>
              <a:rPr lang="en-US" dirty="0">
                <a:solidFill>
                  <a:srgbClr val="002060"/>
                </a:solidFill>
              </a:rPr>
              <a:t>node</a:t>
            </a:r>
            <a:r>
              <a:rPr lang="en-US" dirty="0"/>
              <a:t>)</a:t>
            </a:r>
          </a:p>
          <a:p>
            <a:r>
              <a:rPr lang="en-US" dirty="0">
                <a:solidFill>
                  <a:srgbClr val="002060"/>
                </a:solidFill>
              </a:rPr>
              <a:t>Insert</a:t>
            </a:r>
            <a:r>
              <a:rPr lang="en-US" dirty="0"/>
              <a:t> new node to the list</a:t>
            </a:r>
          </a:p>
          <a:p>
            <a:pPr lvl="1"/>
            <a:r>
              <a:rPr lang="en-US" dirty="0"/>
              <a:t>at head</a:t>
            </a:r>
          </a:p>
          <a:p>
            <a:pPr lvl="1"/>
            <a:r>
              <a:rPr lang="en-US" dirty="0"/>
              <a:t>in the middle (based on position of current node or an absolute position): </a:t>
            </a:r>
          </a:p>
          <a:p>
            <a:pPr lvl="2"/>
            <a:r>
              <a:rPr lang="en-US" dirty="0"/>
              <a:t>after current node</a:t>
            </a:r>
          </a:p>
          <a:p>
            <a:pPr lvl="2"/>
            <a:r>
              <a:rPr lang="en-US" dirty="0"/>
              <a:t>before current node</a:t>
            </a:r>
          </a:p>
          <a:p>
            <a:r>
              <a:rPr lang="en-US" dirty="0">
                <a:solidFill>
                  <a:srgbClr val="002060"/>
                </a:solidFill>
              </a:rPr>
              <a:t>Delete</a:t>
            </a:r>
            <a:r>
              <a:rPr lang="en-US" dirty="0"/>
              <a:t> (remove) an element</a:t>
            </a:r>
          </a:p>
          <a:p>
            <a:r>
              <a:rPr lang="en-US" dirty="0">
                <a:solidFill>
                  <a:srgbClr val="002060"/>
                </a:solidFill>
              </a:rPr>
              <a:t>Navigate</a:t>
            </a:r>
            <a:r>
              <a:rPr lang="en-US" dirty="0"/>
              <a:t> (traverse) – Display the content - Searching</a:t>
            </a:r>
          </a:p>
          <a:p>
            <a:r>
              <a:rPr lang="en-US" dirty="0">
                <a:solidFill>
                  <a:srgbClr val="002060"/>
                </a:solidFill>
              </a:rPr>
              <a:t>Inverse</a:t>
            </a:r>
            <a:r>
              <a:rPr lang="en-US" dirty="0"/>
              <a:t> the list</a:t>
            </a:r>
          </a:p>
          <a:p>
            <a:r>
              <a:rPr lang="en-US" dirty="0">
                <a:solidFill>
                  <a:srgbClr val="002060"/>
                </a:solidFill>
              </a:rPr>
              <a:t>Free</a:t>
            </a:r>
            <a:r>
              <a:rPr lang="en-US" dirty="0"/>
              <a:t> the list</a:t>
            </a:r>
          </a:p>
          <a:p>
            <a:r>
              <a:rPr lang="en-US" dirty="0"/>
              <a:t>...</a:t>
            </a:r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E4677A-4F02-4478-B9B8-685D0B626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9527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2" name="Slide Number Placeholder 3">
            <a:extLst>
              <a:ext uri="{FF2B5EF4-FFF2-40B4-BE49-F238E27FC236}">
                <a16:creationId xmlns:a16="http://schemas.microsoft.com/office/drawing/2014/main" id="{C3680415-4304-92D1-757C-30840031A9F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None/>
            </a:pPr>
            <a:fld id="{90E7BB4D-7388-4F58-A59E-BBB0CEC17111}" type="slidenum">
              <a:rPr lang="en-US" altLang="en-US" sz="1400">
                <a:solidFill>
                  <a:srgbClr val="006699"/>
                </a:solidFill>
                <a:cs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buNone/>
              </a:pPr>
              <a:t>11</a:t>
            </a:fld>
            <a:endParaRPr lang="en-US" altLang="en-US" sz="1400">
              <a:solidFill>
                <a:srgbClr val="006699"/>
              </a:solidFill>
              <a:cs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837D56-53FD-15C7-D23F-802E80554F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Main steps in building a program using data structures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8C504D-6709-D7CB-2E3B-B9F52E69250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Data types definition of the data structure</a:t>
            </a:r>
          </a:p>
          <a:p>
            <a:pPr lvl="1">
              <a:defRPr/>
            </a:pPr>
            <a:r>
              <a:rPr lang="en-US" dirty="0"/>
              <a:t>for an INFO field, for a data structure item</a:t>
            </a:r>
          </a:p>
          <a:p>
            <a:pPr>
              <a:defRPr/>
            </a:pPr>
            <a:endParaRPr lang="en-US" dirty="0"/>
          </a:p>
          <a:p>
            <a:pPr>
              <a:defRPr/>
            </a:pPr>
            <a:r>
              <a:rPr lang="en-US" dirty="0"/>
              <a:t>Global variable declaration (optional)</a:t>
            </a:r>
          </a:p>
          <a:p>
            <a:pPr lvl="1">
              <a:defRPr/>
            </a:pPr>
            <a:r>
              <a:rPr lang="en-US" dirty="0"/>
              <a:t>important pointers for example</a:t>
            </a:r>
          </a:p>
          <a:p>
            <a:pPr>
              <a:defRPr/>
            </a:pPr>
            <a:endParaRPr lang="en-US" dirty="0"/>
          </a:p>
          <a:p>
            <a:pPr>
              <a:defRPr/>
            </a:pPr>
            <a:r>
              <a:rPr lang="en-US" dirty="0"/>
              <a:t>Implementation of the useful operations on data structure as functions</a:t>
            </a:r>
          </a:p>
          <a:p>
            <a:pPr>
              <a:defRPr/>
            </a:pPr>
            <a:endParaRPr lang="en-US" dirty="0"/>
          </a:p>
          <a:p>
            <a:pPr>
              <a:defRPr/>
            </a:pPr>
            <a:r>
              <a:rPr lang="en-US" dirty="0"/>
              <a:t>Usage of data structures and functions in the program</a:t>
            </a:r>
          </a:p>
          <a:p>
            <a:pPr lvl="1"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91CA00-8B5A-4B5F-AE21-CF0691D64D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D6941D0-D074-43AE-8875-C4BDC98ADB7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20969" y="2711915"/>
            <a:ext cx="8435542" cy="162093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Illustrative Problem: </a:t>
            </a:r>
            <a:r>
              <a:rPr lang="en-US" b="1" dirty="0">
                <a:solidFill>
                  <a:srgbClr val="002060"/>
                </a:solidFill>
              </a:rPr>
              <a:t>Phone contact management</a:t>
            </a:r>
          </a:p>
        </p:txBody>
      </p:sp>
    </p:spTree>
    <p:extLst>
      <p:ext uri="{BB962C8B-B14F-4D97-AF65-F5344CB8AC3E}">
        <p14:creationId xmlns:p14="http://schemas.microsoft.com/office/powerpoint/2010/main" val="4855005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C5AD8A-1EA9-C7CE-D797-0A3D974FB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Description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4CFAC5-863F-C743-EE8D-B9564CC43E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7539" y="1032510"/>
            <a:ext cx="8818972" cy="4938713"/>
          </a:xfrm>
        </p:spPr>
        <p:txBody>
          <a:bodyPr/>
          <a:lstStyle/>
          <a:p>
            <a:r>
              <a:rPr lang="en-US" b="0" i="0" dirty="0">
                <a:solidFill>
                  <a:srgbClr val="3C4043"/>
                </a:solidFill>
                <a:effectLst/>
              </a:rPr>
              <a:t>Develop a mobile phone contact management program, in which each contact includes information about full name, phone number and email.</a:t>
            </a:r>
          </a:p>
          <a:p>
            <a:r>
              <a:rPr lang="en-US" b="0" i="0" dirty="0">
                <a:solidFill>
                  <a:srgbClr val="3C4043"/>
                </a:solidFill>
                <a:effectLst/>
              </a:rPr>
              <a:t>Build a single linked list to store and manage contacts with a set of functions that allow: </a:t>
            </a:r>
          </a:p>
          <a:p>
            <a:pPr lvl="1"/>
            <a:r>
              <a:rPr lang="en-US" b="0" i="0" dirty="0">
                <a:solidFill>
                  <a:srgbClr val="3C4043"/>
                </a:solidFill>
                <a:effectLst/>
              </a:rPr>
              <a:t>Add a new element to the beginning of the list. </a:t>
            </a:r>
          </a:p>
          <a:p>
            <a:pPr lvl="1"/>
            <a:r>
              <a:rPr lang="en-US" b="0" i="0" dirty="0">
                <a:solidFill>
                  <a:srgbClr val="3C4043"/>
                </a:solidFill>
                <a:effectLst/>
              </a:rPr>
              <a:t>Add a new element after the current contact element </a:t>
            </a:r>
          </a:p>
          <a:p>
            <a:pPr lvl="1"/>
            <a:r>
              <a:rPr lang="en-US" b="0" i="0" dirty="0">
                <a:solidFill>
                  <a:srgbClr val="3C4043"/>
                </a:solidFill>
                <a:effectLst/>
              </a:rPr>
              <a:t>Display stored contacts in the list </a:t>
            </a:r>
          </a:p>
          <a:p>
            <a:pPr lvl="1"/>
            <a:r>
              <a:rPr lang="en-US" b="0" i="0" dirty="0">
                <a:solidFill>
                  <a:srgbClr val="3C4043"/>
                </a:solidFill>
                <a:effectLst/>
              </a:rPr>
              <a:t>Delete a contact: At the top of the list; In the current position,.. </a:t>
            </a:r>
          </a:p>
          <a:p>
            <a:pPr lvl="1"/>
            <a:r>
              <a:rPr lang="en-US" b="0" i="0" dirty="0">
                <a:solidFill>
                  <a:srgbClr val="3C4043"/>
                </a:solidFill>
                <a:effectLst/>
              </a:rPr>
              <a:t>Reverse the list - Free up memory allocated to the list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DD1CE8-660D-F65D-7BA2-062181F1E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1026" name="Picture 2" descr="How to Access Android Contacts">
            <a:extLst>
              <a:ext uri="{FF2B5EF4-FFF2-40B4-BE49-F238E27FC236}">
                <a16:creationId xmlns:a16="http://schemas.microsoft.com/office/drawing/2014/main" id="{E3BEA990-3EE5-E9D5-7724-2CCD5CCCD7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5409" y="1070293"/>
            <a:ext cx="2684302" cy="1776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cument icons search delete and edit file Vector Image">
            <a:extLst>
              <a:ext uri="{FF2B5EF4-FFF2-40B4-BE49-F238E27FC236}">
                <a16:creationId xmlns:a16="http://schemas.microsoft.com/office/drawing/2014/main" id="{7856B67B-B8B9-B159-D49F-0E482996C6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799"/>
          <a:stretch/>
        </p:blipFill>
        <p:spPr bwMode="auto">
          <a:xfrm>
            <a:off x="9215409" y="3233457"/>
            <a:ext cx="2684302" cy="2267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25163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Number Placeholder 5">
            <a:extLst>
              <a:ext uri="{FF2B5EF4-FFF2-40B4-BE49-F238E27FC236}">
                <a16:creationId xmlns:a16="http://schemas.microsoft.com/office/drawing/2014/main" id="{807BC6AB-11A1-559F-BFBA-8BF7A1B8E0D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FA79EBE-F012-435C-8E71-E8A75BC2E822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14</a:t>
            </a:fld>
            <a:endParaRPr lang="en-US" altLang="en-US" sz="1400"/>
          </a:p>
        </p:txBody>
      </p:sp>
      <p:sp>
        <p:nvSpPr>
          <p:cNvPr id="210946" name="Rectangle 2">
            <a:extLst>
              <a:ext uri="{FF2B5EF4-FFF2-40B4-BE49-F238E27FC236}">
                <a16:creationId xmlns:a16="http://schemas.microsoft.com/office/drawing/2014/main" id="{DA677429-31E5-4054-115F-BC4B1A02965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fr-FR" dirty="0"/>
              <a:t>Type </a:t>
            </a:r>
            <a:r>
              <a:rPr lang="fr-FR" dirty="0" err="1"/>
              <a:t>declaration</a:t>
            </a:r>
            <a:r>
              <a:rPr lang="fr-FR" dirty="0"/>
              <a:t> for INFO </a:t>
            </a:r>
            <a:r>
              <a:rPr lang="fr-FR" dirty="0" err="1"/>
              <a:t>field</a:t>
            </a:r>
            <a:r>
              <a:rPr lang="fr-FR" dirty="0"/>
              <a:t> in </a:t>
            </a:r>
            <a:r>
              <a:rPr lang="fr-FR" dirty="0" err="1"/>
              <a:t>each</a:t>
            </a:r>
            <a:r>
              <a:rPr lang="fr-FR" dirty="0"/>
              <a:t> </a:t>
            </a:r>
            <a:r>
              <a:rPr lang="fr-FR" dirty="0" err="1"/>
              <a:t>node</a:t>
            </a:r>
            <a:endParaRPr lang="fr-FR" dirty="0"/>
          </a:p>
        </p:txBody>
      </p:sp>
      <p:sp>
        <p:nvSpPr>
          <p:cNvPr id="18436" name="Rectangle 3">
            <a:extLst>
              <a:ext uri="{FF2B5EF4-FFF2-40B4-BE49-F238E27FC236}">
                <a16:creationId xmlns:a16="http://schemas.microsoft.com/office/drawing/2014/main" id="{99660FB8-19E8-9C55-F031-A6E8C82037A9}"/>
              </a:ext>
            </a:extLst>
          </p:cNvPr>
          <p:cNvSpPr>
            <a:spLocks noGrp="1" noChangeArrowheads="1"/>
          </p:cNvSpPr>
          <p:nvPr>
            <p:ph sz="quarter" idx="13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fr-FR" altLang="en-US" dirty="0" err="1"/>
              <a:t>you</a:t>
            </a:r>
            <a:r>
              <a:rPr lang="fr-FR" altLang="en-US" dirty="0"/>
              <a:t> can </a:t>
            </a:r>
            <a:r>
              <a:rPr lang="fr-FR" altLang="en-US" dirty="0" err="1"/>
              <a:t>organize</a:t>
            </a:r>
            <a:r>
              <a:rPr lang="fr-FR" altLang="en-US" dirty="0"/>
              <a:t> contact </a:t>
            </a:r>
            <a:r>
              <a:rPr lang="fr-FR" altLang="en-US" dirty="0" err="1"/>
              <a:t>elements</a:t>
            </a:r>
            <a:r>
              <a:rPr lang="fr-FR" altLang="en-US" dirty="0"/>
              <a:t> and data structure </a:t>
            </a:r>
            <a:r>
              <a:rPr lang="fr-FR" altLang="en-US" dirty="0" err="1"/>
              <a:t>using</a:t>
            </a:r>
            <a:r>
              <a:rPr lang="fr-FR" altLang="en-US" dirty="0"/>
              <a:t> </a:t>
            </a:r>
            <a:r>
              <a:rPr lang="fr-FR" altLang="en-US" dirty="0" err="1"/>
              <a:t>following</a:t>
            </a:r>
            <a:r>
              <a:rPr lang="fr-FR" altLang="en-US" dirty="0"/>
              <a:t> record structure </a:t>
            </a:r>
            <a:r>
              <a:rPr lang="fr-FR" altLang="en-US" b="1" dirty="0">
                <a:latin typeface="Courier New" panose="02070309020205020404" pitchFamily="49" charset="0"/>
              </a:rPr>
              <a:t>contact</a:t>
            </a:r>
            <a:r>
              <a:rPr lang="fr-FR" altLang="en-US" dirty="0"/>
              <a:t>. </a:t>
            </a:r>
            <a:r>
              <a:rPr lang="fr-FR" altLang="en-US" dirty="0" err="1"/>
              <a:t>Define</a:t>
            </a:r>
            <a:r>
              <a:rPr lang="fr-FR" altLang="en-US" dirty="0"/>
              <a:t> by </a:t>
            </a:r>
            <a:r>
              <a:rPr lang="fr-FR" altLang="en-US" dirty="0" err="1"/>
              <a:t>your</a:t>
            </a:r>
            <a:r>
              <a:rPr lang="fr-FR" altLang="en-US" dirty="0"/>
              <a:t> self a structure for </a:t>
            </a:r>
            <a:r>
              <a:rPr lang="fr-FR" altLang="en-US" dirty="0" err="1"/>
              <a:t>storing</a:t>
            </a:r>
            <a:r>
              <a:rPr lang="fr-FR" altLang="en-US" dirty="0"/>
              <a:t> information about an contact </a:t>
            </a:r>
            <a:r>
              <a:rPr lang="fr-FR" altLang="en-US" dirty="0" err="1"/>
              <a:t>address</a:t>
            </a:r>
            <a:r>
              <a:rPr lang="fr-FR" altLang="en-US" dirty="0"/>
              <a:t>.</a:t>
            </a:r>
          </a:p>
          <a:p>
            <a:pPr eaLnBrk="1" hangingPunct="1">
              <a:lnSpc>
                <a:spcPct val="90000"/>
              </a:lnSpc>
            </a:pPr>
            <a:endParaRPr lang="fr-FR" altLang="en-US" dirty="0"/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fr-FR" altLang="en-US" b="1" dirty="0" err="1">
                <a:solidFill>
                  <a:srgbClr val="C00000"/>
                </a:solidFill>
                <a:latin typeface="Courier New" panose="02070309020205020404" pitchFamily="49" charset="0"/>
              </a:rPr>
              <a:t>typedef</a:t>
            </a:r>
            <a:r>
              <a:rPr lang="fr-FR" altLang="en-US" b="1" dirty="0">
                <a:latin typeface="Courier New" panose="02070309020205020404" pitchFamily="49" charset="0"/>
              </a:rPr>
              <a:t> </a:t>
            </a:r>
            <a:r>
              <a:rPr lang="fr-FR" altLang="en-US" b="1" dirty="0" err="1">
                <a:latin typeface="Courier New" panose="02070309020205020404" pitchFamily="49" charset="0"/>
              </a:rPr>
              <a:t>struct</a:t>
            </a:r>
            <a:r>
              <a:rPr lang="fr-FR" altLang="en-US" b="1" dirty="0">
                <a:latin typeface="Courier New" panose="02070309020205020404" pitchFamily="49" charset="0"/>
              </a:rPr>
              <a:t> </a:t>
            </a:r>
            <a:r>
              <a:rPr lang="fr-FR" altLang="en-US" b="1" dirty="0" err="1">
                <a:latin typeface="Courier New" panose="02070309020205020404" pitchFamily="49" charset="0"/>
              </a:rPr>
              <a:t>contact_t</a:t>
            </a:r>
            <a:r>
              <a:rPr lang="fr-FR" altLang="en-US" b="1" dirty="0">
                <a:latin typeface="Courier New" panose="02070309020205020404" pitchFamily="49" charset="0"/>
              </a:rPr>
              <a:t> {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fr-FR" altLang="en-US" b="1" dirty="0">
                <a:latin typeface="Courier New" panose="02070309020205020404" pitchFamily="49" charset="0"/>
              </a:rPr>
              <a:t>      char </a:t>
            </a:r>
            <a:r>
              <a:rPr lang="fr-FR" altLang="en-US" b="1" dirty="0" err="1">
                <a:latin typeface="Courier New" panose="02070309020205020404" pitchFamily="49" charset="0"/>
              </a:rPr>
              <a:t>name</a:t>
            </a:r>
            <a:r>
              <a:rPr lang="fr-FR" altLang="en-US" b="1" dirty="0">
                <a:latin typeface="Courier New" panose="02070309020205020404" pitchFamily="49" charset="0"/>
              </a:rPr>
              <a:t>[20];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fr-FR" altLang="en-US" b="1" dirty="0">
                <a:latin typeface="Courier New" panose="02070309020205020404" pitchFamily="49" charset="0"/>
              </a:rPr>
              <a:t>      char tel[11];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fr-FR" altLang="en-US" b="1" dirty="0">
                <a:latin typeface="Courier New" panose="02070309020205020404" pitchFamily="49" charset="0"/>
              </a:rPr>
              <a:t>      char email[25];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fr-FR" altLang="en-US" b="1" dirty="0">
                <a:latin typeface="Courier New" panose="02070309020205020404" pitchFamily="49" charset="0"/>
              </a:rPr>
              <a:t>} </a:t>
            </a:r>
            <a:r>
              <a:rPr lang="fr-FR" altLang="en-US" b="1" dirty="0">
                <a:solidFill>
                  <a:srgbClr val="C00000"/>
                </a:solidFill>
                <a:latin typeface="Courier New" panose="02070309020205020404" pitchFamily="49" charset="0"/>
              </a:rPr>
              <a:t>contact</a:t>
            </a:r>
            <a:r>
              <a:rPr lang="fr-FR" altLang="en-US" b="1" dirty="0">
                <a:latin typeface="Courier New" panose="02070309020205020404" pitchFamily="49" charset="0"/>
              </a:rPr>
              <a:t>; // contact </a:t>
            </a:r>
            <a:r>
              <a:rPr lang="fr-FR" altLang="en-US" b="1" dirty="0" err="1">
                <a:latin typeface="Courier New" panose="02070309020205020404" pitchFamily="49" charset="0"/>
              </a:rPr>
              <a:t>is</a:t>
            </a:r>
            <a:r>
              <a:rPr lang="fr-FR" altLang="en-US" b="1" dirty="0">
                <a:latin typeface="Courier New" panose="02070309020205020404" pitchFamily="49" charset="0"/>
              </a:rPr>
              <a:t> the type for INFO </a:t>
            </a:r>
            <a:r>
              <a:rPr lang="fr-FR" altLang="en-US" b="1" dirty="0" err="1">
                <a:latin typeface="Courier New" panose="02070309020205020404" pitchFamily="49" charset="0"/>
              </a:rPr>
              <a:t>field</a:t>
            </a:r>
            <a:endParaRPr lang="fr-FR" altLang="en-US" b="1" dirty="0">
              <a:latin typeface="Courier New" panose="02070309020205020404" pitchFamily="49" charset="0"/>
            </a:endParaRPr>
          </a:p>
          <a:p>
            <a:pPr eaLnBrk="1" hangingPunct="1">
              <a:lnSpc>
                <a:spcPct val="90000"/>
              </a:lnSpc>
            </a:pPr>
            <a:endParaRPr lang="fr-FR" altLang="en-US" dirty="0"/>
          </a:p>
          <a:p>
            <a:pPr eaLnBrk="1" hangingPunct="1">
              <a:lnSpc>
                <a:spcPct val="90000"/>
              </a:lnSpc>
            </a:pPr>
            <a:endParaRPr lang="fr-FR" alt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Slide Number Placeholder 5">
            <a:extLst>
              <a:ext uri="{FF2B5EF4-FFF2-40B4-BE49-F238E27FC236}">
                <a16:creationId xmlns:a16="http://schemas.microsoft.com/office/drawing/2014/main" id="{3498EFBF-E5BF-FB75-A786-4057D7C47DC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FCD430DE-7255-4880-BAC4-A1099583CFC4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15</a:t>
            </a:fld>
            <a:endParaRPr lang="en-US" altLang="en-US" sz="1400"/>
          </a:p>
        </p:txBody>
      </p:sp>
      <p:sp>
        <p:nvSpPr>
          <p:cNvPr id="20483" name="Rectangle 2">
            <a:extLst>
              <a:ext uri="{FF2B5EF4-FFF2-40B4-BE49-F238E27FC236}">
                <a16:creationId xmlns:a16="http://schemas.microsoft.com/office/drawing/2014/main" id="{DB631695-1DDB-E27B-604F-86AE89ADB31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FR" altLang="en-US" dirty="0" err="1">
                <a:effectLst/>
              </a:rPr>
              <a:t>Declaration</a:t>
            </a:r>
            <a:r>
              <a:rPr lang="fr-FR" altLang="en-US" dirty="0">
                <a:effectLst/>
              </a:rPr>
              <a:t> of </a:t>
            </a:r>
            <a:r>
              <a:rPr lang="fr-FR" altLang="en-US" dirty="0" err="1">
                <a:effectLst/>
              </a:rPr>
              <a:t>singly</a:t>
            </a:r>
            <a:r>
              <a:rPr lang="fr-FR" altLang="en-US" dirty="0">
                <a:effectLst/>
              </a:rPr>
              <a:t> </a:t>
            </a:r>
            <a:r>
              <a:rPr lang="fr-FR" altLang="en-US" dirty="0" err="1">
                <a:effectLst/>
              </a:rPr>
              <a:t>linked</a:t>
            </a:r>
            <a:r>
              <a:rPr lang="fr-FR" altLang="en-US" dirty="0">
                <a:effectLst/>
              </a:rPr>
              <a:t> </a:t>
            </a:r>
            <a:r>
              <a:rPr lang="fr-FR" altLang="en-US" dirty="0" err="1">
                <a:effectLst/>
              </a:rPr>
              <a:t>list</a:t>
            </a:r>
            <a:r>
              <a:rPr lang="fr-FR" altLang="en-US" dirty="0">
                <a:effectLst/>
              </a:rPr>
              <a:t> of contacts </a:t>
            </a:r>
          </a:p>
        </p:txBody>
      </p:sp>
      <p:sp>
        <p:nvSpPr>
          <p:cNvPr id="12292" name="Rectangle 3">
            <a:extLst>
              <a:ext uri="{FF2B5EF4-FFF2-40B4-BE49-F238E27FC236}">
                <a16:creationId xmlns:a16="http://schemas.microsoft.com/office/drawing/2014/main" id="{CDE1695B-4B96-F6CB-51B4-9E2D87D12753}"/>
              </a:ext>
            </a:extLst>
          </p:cNvPr>
          <p:cNvSpPr>
            <a:spLocks noGrp="1" noChangeArrowheads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  <a:buFontTx/>
              <a:buNone/>
              <a:defRPr/>
            </a:pPr>
            <a:r>
              <a:rPr lang="fr-FR" sz="3100" b="1" dirty="0" err="1">
                <a:solidFill>
                  <a:srgbClr val="002060"/>
                </a:solidFill>
                <a:latin typeface="Courier New" pitchFamily="49" charset="0"/>
              </a:rPr>
              <a:t>struct</a:t>
            </a:r>
            <a:r>
              <a:rPr lang="fr-FR" sz="3100" b="1" dirty="0">
                <a:solidFill>
                  <a:srgbClr val="002060"/>
                </a:solidFill>
                <a:latin typeface="Courier New" pitchFamily="49" charset="0"/>
              </a:rPr>
              <a:t> </a:t>
            </a:r>
            <a:r>
              <a:rPr lang="fr-FR" sz="3100" b="1" dirty="0" err="1">
                <a:solidFill>
                  <a:srgbClr val="002060"/>
                </a:solidFill>
                <a:latin typeface="Courier New" pitchFamily="49" charset="0"/>
              </a:rPr>
              <a:t>list_el</a:t>
            </a:r>
            <a:r>
              <a:rPr lang="fr-FR" sz="3100" b="1" dirty="0">
                <a:solidFill>
                  <a:srgbClr val="002060"/>
                </a:solidFill>
                <a:latin typeface="Courier New" pitchFamily="49" charset="0"/>
              </a:rPr>
              <a:t> </a:t>
            </a:r>
            <a:r>
              <a:rPr lang="fr-FR" sz="3100" b="1" dirty="0">
                <a:latin typeface="Courier New" pitchFamily="49" charset="0"/>
              </a:rPr>
              <a:t>{</a:t>
            </a:r>
          </a:p>
          <a:p>
            <a:pPr eaLnBrk="1" hangingPunct="1">
              <a:lnSpc>
                <a:spcPct val="90000"/>
              </a:lnSpc>
              <a:buFontTx/>
              <a:buNone/>
              <a:defRPr/>
            </a:pPr>
            <a:r>
              <a:rPr lang="fr-FR" sz="3100" b="1" dirty="0">
                <a:latin typeface="Courier New" pitchFamily="49" charset="0"/>
              </a:rPr>
              <a:t>contact el;</a:t>
            </a:r>
          </a:p>
          <a:p>
            <a:pPr eaLnBrk="1" hangingPunct="1">
              <a:lnSpc>
                <a:spcPct val="90000"/>
              </a:lnSpc>
              <a:buFontTx/>
              <a:buNone/>
              <a:defRPr/>
            </a:pPr>
            <a:r>
              <a:rPr lang="fr-FR" sz="3100" b="1" dirty="0" err="1">
                <a:latin typeface="Courier New" pitchFamily="49" charset="0"/>
              </a:rPr>
              <a:t>struct</a:t>
            </a:r>
            <a:r>
              <a:rPr lang="fr-FR" sz="3100" b="1" dirty="0">
                <a:latin typeface="Courier New" pitchFamily="49" charset="0"/>
              </a:rPr>
              <a:t> </a:t>
            </a:r>
            <a:r>
              <a:rPr lang="fr-FR" sz="3100" b="1" dirty="0" err="1">
                <a:latin typeface="Courier New" pitchFamily="49" charset="0"/>
              </a:rPr>
              <a:t>list_el</a:t>
            </a:r>
            <a:r>
              <a:rPr lang="fr-FR" sz="3100" b="1" dirty="0">
                <a:latin typeface="Courier New" pitchFamily="49" charset="0"/>
              </a:rPr>
              <a:t> *</a:t>
            </a:r>
            <a:r>
              <a:rPr lang="fr-FR" sz="3100" b="1" dirty="0" err="1">
                <a:latin typeface="Courier New" pitchFamily="49" charset="0"/>
              </a:rPr>
              <a:t>next</a:t>
            </a:r>
            <a:r>
              <a:rPr lang="fr-FR" sz="3100" b="1" dirty="0">
                <a:latin typeface="Courier New" pitchFamily="49" charset="0"/>
              </a:rPr>
              <a:t>;</a:t>
            </a:r>
          </a:p>
          <a:p>
            <a:pPr eaLnBrk="1" hangingPunct="1">
              <a:lnSpc>
                <a:spcPct val="90000"/>
              </a:lnSpc>
              <a:buFontTx/>
              <a:buNone/>
              <a:defRPr/>
            </a:pPr>
            <a:r>
              <a:rPr lang="fr-FR" sz="3100" b="1" dirty="0">
                <a:latin typeface="Courier New" pitchFamily="49" charset="0"/>
              </a:rPr>
              <a:t>};</a:t>
            </a:r>
          </a:p>
          <a:p>
            <a:pPr eaLnBrk="1" hangingPunct="1">
              <a:lnSpc>
                <a:spcPct val="90000"/>
              </a:lnSpc>
              <a:buFontTx/>
              <a:buNone/>
              <a:defRPr/>
            </a:pPr>
            <a:r>
              <a:rPr lang="fr-FR" sz="3100" b="1" dirty="0" err="1">
                <a:solidFill>
                  <a:srgbClr val="C00000"/>
                </a:solidFill>
                <a:latin typeface="Courier New" pitchFamily="49" charset="0"/>
              </a:rPr>
              <a:t>typedef</a:t>
            </a:r>
            <a:r>
              <a:rPr lang="fr-FR" sz="3100" b="1" dirty="0">
                <a:latin typeface="Courier New" pitchFamily="49" charset="0"/>
              </a:rPr>
              <a:t> </a:t>
            </a:r>
            <a:r>
              <a:rPr lang="fr-FR" sz="3100" b="1" dirty="0" err="1">
                <a:solidFill>
                  <a:srgbClr val="002060"/>
                </a:solidFill>
                <a:latin typeface="Courier New" pitchFamily="49" charset="0"/>
              </a:rPr>
              <a:t>struct</a:t>
            </a:r>
            <a:r>
              <a:rPr lang="fr-FR" sz="3100" b="1" dirty="0">
                <a:solidFill>
                  <a:srgbClr val="002060"/>
                </a:solidFill>
                <a:latin typeface="Courier New" pitchFamily="49" charset="0"/>
              </a:rPr>
              <a:t> </a:t>
            </a:r>
            <a:r>
              <a:rPr lang="fr-FR" sz="3100" b="1" dirty="0" err="1">
                <a:solidFill>
                  <a:srgbClr val="002060"/>
                </a:solidFill>
                <a:latin typeface="Courier New" pitchFamily="49" charset="0"/>
              </a:rPr>
              <a:t>list_el</a:t>
            </a:r>
            <a:r>
              <a:rPr lang="fr-FR" sz="3100" b="1" dirty="0">
                <a:solidFill>
                  <a:srgbClr val="002060"/>
                </a:solidFill>
                <a:latin typeface="Courier New" pitchFamily="49" charset="0"/>
              </a:rPr>
              <a:t> </a:t>
            </a:r>
            <a:r>
              <a:rPr lang="fr-FR" sz="3100" b="1" dirty="0" err="1">
                <a:solidFill>
                  <a:srgbClr val="C00000"/>
                </a:solidFill>
                <a:latin typeface="Courier New" pitchFamily="49" charset="0"/>
              </a:rPr>
              <a:t>node</a:t>
            </a:r>
            <a:r>
              <a:rPr lang="fr-FR" sz="3100" b="1" dirty="0">
                <a:latin typeface="Courier New" pitchFamily="49" charset="0"/>
              </a:rPr>
              <a:t>;</a:t>
            </a:r>
          </a:p>
          <a:p>
            <a:pPr eaLnBrk="1" hangingPunct="1">
              <a:lnSpc>
                <a:spcPct val="90000"/>
              </a:lnSpc>
              <a:buFontTx/>
              <a:buNone/>
              <a:defRPr/>
            </a:pPr>
            <a:endParaRPr lang="fr-FR" dirty="0"/>
          </a:p>
          <a:p>
            <a:pPr eaLnBrk="1" hangingPunct="1">
              <a:lnSpc>
                <a:spcPct val="90000"/>
              </a:lnSpc>
              <a:defRPr/>
            </a:pPr>
            <a:r>
              <a:rPr lang="fr-FR" dirty="0"/>
              <a:t>“</a:t>
            </a:r>
            <a:r>
              <a:rPr lang="fr-FR" dirty="0" err="1"/>
              <a:t>next</a:t>
            </a:r>
            <a:r>
              <a:rPr lang="fr-FR" dirty="0"/>
              <a:t>” </a:t>
            </a:r>
            <a:r>
              <a:rPr lang="fr-FR" dirty="0" err="1"/>
              <a:t>is</a:t>
            </a:r>
            <a:r>
              <a:rPr lang="fr-FR" dirty="0"/>
              <a:t> the pointer variable </a:t>
            </a:r>
            <a:r>
              <a:rPr lang="fr-FR" dirty="0" err="1"/>
              <a:t>which</a:t>
            </a:r>
            <a:r>
              <a:rPr lang="fr-FR" dirty="0"/>
              <a:t> can express the </a:t>
            </a:r>
            <a:r>
              <a:rPr lang="fr-FR" dirty="0" err="1"/>
              <a:t>next</a:t>
            </a:r>
            <a:r>
              <a:rPr lang="fr-FR" dirty="0"/>
              <a:t> </a:t>
            </a:r>
            <a:r>
              <a:rPr lang="fr-FR" dirty="0" err="1"/>
              <a:t>element</a:t>
            </a:r>
            <a:r>
              <a:rPr lang="fr-FR" dirty="0"/>
              <a:t>; an </a:t>
            </a:r>
            <a:r>
              <a:rPr lang="fr-FR" dirty="0" err="1"/>
              <a:t>element</a:t>
            </a:r>
            <a:r>
              <a:rPr lang="fr-FR" dirty="0"/>
              <a:t> of the type </a:t>
            </a:r>
            <a:r>
              <a:rPr lang="fr-FR" dirty="0" err="1"/>
              <a:t>node</a:t>
            </a:r>
            <a:r>
              <a:rPr lang="fr-FR" dirty="0"/>
              <a:t>.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fr-FR" dirty="0"/>
              <a:t>“el” </a:t>
            </a:r>
            <a:r>
              <a:rPr lang="fr-FR" dirty="0" err="1"/>
              <a:t>is</a:t>
            </a:r>
            <a:r>
              <a:rPr lang="fr-FR" dirty="0"/>
              <a:t> the instance of a contact.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Slide Number Placeholder 5">
            <a:extLst>
              <a:ext uri="{FF2B5EF4-FFF2-40B4-BE49-F238E27FC236}">
                <a16:creationId xmlns:a16="http://schemas.microsoft.com/office/drawing/2014/main" id="{C35823A3-ECDC-AE9C-FFBD-734885A9357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3D2ED1B1-6D9D-4C5A-86B2-A496A39481BB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16</a:t>
            </a:fld>
            <a:endParaRPr lang="en-US" altLang="en-US" sz="1400"/>
          </a:p>
        </p:txBody>
      </p:sp>
      <p:sp>
        <p:nvSpPr>
          <p:cNvPr id="22531" name="Rectangle 2">
            <a:extLst>
              <a:ext uri="{FF2B5EF4-FFF2-40B4-BE49-F238E27FC236}">
                <a16:creationId xmlns:a16="http://schemas.microsoft.com/office/drawing/2014/main" id="{06E0D2E9-B574-2AE8-76CB-CDDD11A527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FR" altLang="en-US" dirty="0" err="1">
                <a:effectLst/>
              </a:rPr>
              <a:t>Declaration</a:t>
            </a:r>
            <a:r>
              <a:rPr lang="fr-FR" altLang="en-US" dirty="0">
                <a:effectLst/>
              </a:rPr>
              <a:t> of important pointers</a:t>
            </a:r>
          </a:p>
        </p:txBody>
      </p:sp>
      <p:sp>
        <p:nvSpPr>
          <p:cNvPr id="22532" name="Rectangle 3">
            <a:extLst>
              <a:ext uri="{FF2B5EF4-FFF2-40B4-BE49-F238E27FC236}">
                <a16:creationId xmlns:a16="http://schemas.microsoft.com/office/drawing/2014/main" id="{F6EDB364-0D49-C16B-E497-415762EC4069}"/>
              </a:ext>
            </a:extLst>
          </p:cNvPr>
          <p:cNvSpPr>
            <a:spLocks noGrp="1" noChangeArrowheads="1"/>
          </p:cNvSpPr>
          <p:nvPr>
            <p:ph sz="quarter" idx="13"/>
          </p:nvPr>
        </p:nvSpPr>
        <p:spPr/>
        <p:txBody>
          <a:bodyPr/>
          <a:lstStyle/>
          <a:p>
            <a:pPr eaLnBrk="1" hangingPunct="1"/>
            <a:r>
              <a:rPr lang="fr-FR" altLang="en-US" dirty="0"/>
              <a:t>root (or </a:t>
            </a:r>
            <a:r>
              <a:rPr lang="fr-FR" altLang="en-US" dirty="0" err="1"/>
              <a:t>head</a:t>
            </a:r>
            <a:r>
              <a:rPr lang="fr-FR" altLang="en-US" dirty="0"/>
              <a:t>) </a:t>
            </a:r>
            <a:r>
              <a:rPr lang="fr-FR" altLang="en-US" dirty="0" err="1"/>
              <a:t>keeps</a:t>
            </a:r>
            <a:r>
              <a:rPr lang="fr-FR" altLang="en-US" dirty="0"/>
              <a:t> the </a:t>
            </a:r>
            <a:r>
              <a:rPr lang="fr-FR" altLang="en-US" dirty="0" err="1"/>
              <a:t>head</a:t>
            </a:r>
            <a:r>
              <a:rPr lang="fr-FR" altLang="en-US" dirty="0"/>
              <a:t> of the </a:t>
            </a:r>
            <a:r>
              <a:rPr lang="fr-FR" altLang="en-US" dirty="0" err="1"/>
              <a:t>list</a:t>
            </a:r>
            <a:r>
              <a:rPr lang="fr-FR" altLang="en-US" dirty="0"/>
              <a:t>.</a:t>
            </a:r>
          </a:p>
          <a:p>
            <a:pPr lvl="1"/>
            <a:r>
              <a:rPr lang="fr-FR" altLang="en-US" dirty="0"/>
              <a:t>It </a:t>
            </a:r>
            <a:r>
              <a:rPr lang="fr-FR" altLang="en-US" dirty="0" err="1"/>
              <a:t>is</a:t>
            </a:r>
            <a:r>
              <a:rPr lang="fr-FR" altLang="en-US" dirty="0"/>
              <a:t> </a:t>
            </a:r>
            <a:r>
              <a:rPr lang="fr-FR" altLang="en-US" dirty="0" err="1"/>
              <a:t>used</a:t>
            </a:r>
            <a:r>
              <a:rPr lang="fr-FR" altLang="en-US" dirty="0"/>
              <a:t> to manage, </a:t>
            </a:r>
            <a:r>
              <a:rPr lang="fr-FR" altLang="en-US" dirty="0" err="1"/>
              <a:t>get</a:t>
            </a:r>
            <a:r>
              <a:rPr lang="fr-FR" altLang="en-US" dirty="0"/>
              <a:t> </a:t>
            </a:r>
            <a:r>
              <a:rPr lang="fr-FR" altLang="en-US" dirty="0" err="1"/>
              <a:t>access</a:t>
            </a:r>
            <a:r>
              <a:rPr lang="fr-FR" altLang="en-US" dirty="0"/>
              <a:t> to the </a:t>
            </a:r>
            <a:r>
              <a:rPr lang="fr-FR" altLang="en-US" dirty="0" err="1"/>
              <a:t>list</a:t>
            </a:r>
            <a:endParaRPr lang="fr-FR" altLang="en-US" dirty="0"/>
          </a:p>
          <a:p>
            <a:pPr eaLnBrk="1" hangingPunct="1"/>
            <a:r>
              <a:rPr lang="fr-FR" altLang="en-US" dirty="0" err="1"/>
              <a:t>cur</a:t>
            </a:r>
            <a:r>
              <a:rPr lang="fr-FR" altLang="en-US" dirty="0"/>
              <a:t>: Pointer variable </a:t>
            </a:r>
            <a:r>
              <a:rPr lang="fr-FR" altLang="en-US" dirty="0" err="1"/>
              <a:t>that</a:t>
            </a:r>
            <a:r>
              <a:rPr lang="fr-FR" altLang="en-US" dirty="0"/>
              <a:t> </a:t>
            </a:r>
            <a:r>
              <a:rPr lang="fr-FR" altLang="en-US" dirty="0" err="1"/>
              <a:t>keeps</a:t>
            </a:r>
            <a:r>
              <a:rPr lang="fr-FR" altLang="en-US" dirty="0"/>
              <a:t> the </a:t>
            </a:r>
            <a:r>
              <a:rPr lang="fr-FR" altLang="en-US" dirty="0" err="1"/>
              <a:t>element</a:t>
            </a:r>
            <a:r>
              <a:rPr lang="fr-FR" altLang="en-US" dirty="0"/>
              <a:t> </a:t>
            </a:r>
            <a:r>
              <a:rPr lang="fr-FR" altLang="en-US" dirty="0" err="1"/>
              <a:t>just</a:t>
            </a:r>
            <a:r>
              <a:rPr lang="fr-FR" altLang="en-US" dirty="0"/>
              <a:t> </a:t>
            </a:r>
            <a:r>
              <a:rPr lang="fr-FR" altLang="en-US" dirty="0" err="1"/>
              <a:t>now</a:t>
            </a:r>
            <a:r>
              <a:rPr lang="fr-FR" altLang="en-US" dirty="0"/>
              <a:t>.</a:t>
            </a:r>
          </a:p>
          <a:p>
            <a:pPr eaLnBrk="1" hangingPunct="1"/>
            <a:r>
              <a:rPr lang="fr-FR" altLang="en-US" dirty="0" err="1"/>
              <a:t>prev</a:t>
            </a:r>
            <a:r>
              <a:rPr lang="fr-FR" altLang="en-US" dirty="0"/>
              <a:t>: Pointer point to the </a:t>
            </a:r>
            <a:r>
              <a:rPr lang="fr-FR" altLang="en-US" dirty="0" err="1"/>
              <a:t>previous</a:t>
            </a:r>
            <a:r>
              <a:rPr lang="fr-FR" altLang="en-US" dirty="0"/>
              <a:t> </a:t>
            </a:r>
            <a:r>
              <a:rPr lang="fr-FR" altLang="en-US" dirty="0" err="1"/>
              <a:t>node</a:t>
            </a:r>
            <a:r>
              <a:rPr lang="fr-FR" altLang="en-US" dirty="0"/>
              <a:t> of the one </a:t>
            </a:r>
            <a:r>
              <a:rPr lang="fr-FR" altLang="en-US" dirty="0" err="1"/>
              <a:t>pointed</a:t>
            </a:r>
            <a:r>
              <a:rPr lang="fr-FR" altLang="en-US" dirty="0"/>
              <a:t> by </a:t>
            </a:r>
            <a:r>
              <a:rPr lang="fr-FR" altLang="en-US" dirty="0" err="1"/>
              <a:t>cur</a:t>
            </a:r>
            <a:r>
              <a:rPr lang="fr-FR" altLang="en-US" dirty="0"/>
              <a:t> (</a:t>
            </a:r>
            <a:r>
              <a:rPr lang="fr-FR" altLang="en-US" dirty="0" err="1"/>
              <a:t>optional</a:t>
            </a:r>
            <a:r>
              <a:rPr lang="fr-FR" altLang="en-US" dirty="0"/>
              <a:t>)</a:t>
            </a:r>
          </a:p>
          <a:p>
            <a:pPr eaLnBrk="1" hangingPunct="1">
              <a:buFontTx/>
              <a:buNone/>
            </a:pPr>
            <a:r>
              <a:rPr lang="fr-FR" altLang="en-US" sz="2400" b="1" dirty="0">
                <a:latin typeface="Courier New" panose="02070309020205020404" pitchFamily="49" charset="0"/>
              </a:rPr>
              <a:t>	</a:t>
            </a:r>
            <a:r>
              <a:rPr lang="fr-FR" altLang="en-US" sz="2400" b="1" dirty="0" err="1">
                <a:latin typeface="Courier New" panose="02070309020205020404" pitchFamily="49" charset="0"/>
              </a:rPr>
              <a:t>node</a:t>
            </a:r>
            <a:r>
              <a:rPr lang="fr-FR" altLang="en-US" sz="2400" dirty="0"/>
              <a:t> </a:t>
            </a:r>
            <a:r>
              <a:rPr lang="fr-FR" altLang="en-US" sz="2400" b="1" dirty="0">
                <a:latin typeface="Courier New" panose="02070309020205020404" pitchFamily="49" charset="0"/>
              </a:rPr>
              <a:t>*root, *</a:t>
            </a:r>
            <a:r>
              <a:rPr lang="fr-FR" altLang="en-US" sz="2400" b="1" dirty="0" err="1">
                <a:latin typeface="Courier New" panose="02070309020205020404" pitchFamily="49" charset="0"/>
              </a:rPr>
              <a:t>cur</a:t>
            </a:r>
            <a:r>
              <a:rPr lang="fr-FR" altLang="en-US" sz="2400" b="1" dirty="0">
                <a:latin typeface="Courier New" panose="02070309020205020404" pitchFamily="49" charset="0"/>
              </a:rPr>
              <a:t>;</a:t>
            </a:r>
          </a:p>
          <a:p>
            <a:pPr>
              <a:buNone/>
            </a:pPr>
            <a:r>
              <a:rPr lang="fr-FR" altLang="en-US" sz="2400" b="1" dirty="0">
                <a:latin typeface="Courier New" panose="02070309020205020404" pitchFamily="49" charset="0"/>
              </a:rPr>
              <a:t>	</a:t>
            </a:r>
            <a:r>
              <a:rPr lang="fr-FR" altLang="en-US" sz="2400" b="1" dirty="0" err="1">
                <a:latin typeface="Courier New" panose="02070309020205020404" pitchFamily="49" charset="0"/>
              </a:rPr>
              <a:t>node</a:t>
            </a:r>
            <a:r>
              <a:rPr lang="fr-FR" altLang="en-US" sz="2400" b="1" dirty="0">
                <a:latin typeface="Courier New" panose="02070309020205020404" pitchFamily="49" charset="0"/>
              </a:rPr>
              <a:t> *</a:t>
            </a:r>
            <a:r>
              <a:rPr lang="fr-FR" altLang="en-US" sz="2400" b="1" dirty="0" err="1">
                <a:latin typeface="Courier New" panose="02070309020205020404" pitchFamily="49" charset="0"/>
              </a:rPr>
              <a:t>prev</a:t>
            </a:r>
            <a:r>
              <a:rPr lang="fr-FR" altLang="en-US" sz="2400" b="1" dirty="0">
                <a:latin typeface="Courier New" panose="02070309020205020404" pitchFamily="49" charset="0"/>
              </a:rPr>
              <a:t>; /* in case </a:t>
            </a:r>
            <a:r>
              <a:rPr lang="fr-FR" altLang="en-US" sz="2400" b="1" dirty="0" err="1">
                <a:latin typeface="Courier New" panose="02070309020205020404" pitchFamily="49" charset="0"/>
              </a:rPr>
              <a:t>you</a:t>
            </a:r>
            <a:r>
              <a:rPr lang="fr-FR" altLang="en-US" sz="2400" b="1" dirty="0">
                <a:latin typeface="Courier New" panose="02070309020205020404" pitchFamily="49" charset="0"/>
              </a:rPr>
              <a:t> </a:t>
            </a:r>
            <a:r>
              <a:rPr lang="fr-FR" altLang="en-US" sz="2400" b="1" dirty="0" err="1">
                <a:latin typeface="Courier New" panose="02070309020205020404" pitchFamily="49" charset="0"/>
              </a:rPr>
              <a:t>used</a:t>
            </a:r>
            <a:r>
              <a:rPr lang="fr-FR" altLang="en-US" sz="2400" b="1" dirty="0">
                <a:latin typeface="Courier New" panose="02070309020205020404" pitchFamily="49" charset="0"/>
              </a:rPr>
              <a:t> </a:t>
            </a:r>
            <a:r>
              <a:rPr lang="fr-FR" altLang="en-US" sz="2400" b="1" dirty="0" err="1">
                <a:latin typeface="Courier New" panose="02070309020205020404" pitchFamily="49" charset="0"/>
              </a:rPr>
              <a:t>prev</a:t>
            </a:r>
            <a:r>
              <a:rPr lang="fr-FR" altLang="en-US" sz="2400" b="1" dirty="0">
                <a:latin typeface="Courier New" panose="02070309020205020404" pitchFamily="49" charset="0"/>
              </a:rPr>
              <a:t> */</a:t>
            </a:r>
          </a:p>
          <a:p>
            <a:pPr eaLnBrk="1" hangingPunct="1">
              <a:buFontTx/>
              <a:buNone/>
            </a:pPr>
            <a:endParaRPr lang="fr-FR" altLang="en-US" sz="2400" b="1" dirty="0">
              <a:latin typeface="Courier New" panose="02070309020205020404" pitchFamily="49" charset="0"/>
            </a:endParaRPr>
          </a:p>
          <a:p>
            <a:pPr eaLnBrk="1" hangingPunct="1"/>
            <a:endParaRPr lang="fr-FR" altLang="en-US" dirty="0"/>
          </a:p>
        </p:txBody>
      </p:sp>
      <p:sp>
        <p:nvSpPr>
          <p:cNvPr id="22533" name="Rectangle 4">
            <a:extLst>
              <a:ext uri="{FF2B5EF4-FFF2-40B4-BE49-F238E27FC236}">
                <a16:creationId xmlns:a16="http://schemas.microsoft.com/office/drawing/2014/main" id="{30E12F0A-6217-BA9D-D7AE-E7385F6243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22800" y="5219700"/>
            <a:ext cx="1371600" cy="609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fr-FR" altLang="en-US" sz="1800"/>
          </a:p>
        </p:txBody>
      </p:sp>
      <p:sp>
        <p:nvSpPr>
          <p:cNvPr id="22534" name="Rectangle 5">
            <a:extLst>
              <a:ext uri="{FF2B5EF4-FFF2-40B4-BE49-F238E27FC236}">
                <a16:creationId xmlns:a16="http://schemas.microsoft.com/office/drawing/2014/main" id="{865C7BDE-7B67-7FB6-BE20-B0A6CFFE7D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94400" y="5219700"/>
            <a:ext cx="457200" cy="609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fr-FR" altLang="en-US" sz="1800"/>
          </a:p>
        </p:txBody>
      </p:sp>
      <p:sp>
        <p:nvSpPr>
          <p:cNvPr id="22535" name="Rectangle 6">
            <a:extLst>
              <a:ext uri="{FF2B5EF4-FFF2-40B4-BE49-F238E27FC236}">
                <a16:creationId xmlns:a16="http://schemas.microsoft.com/office/drawing/2014/main" id="{199FC761-A908-A5E1-28BF-751F3C5735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85000" y="5219700"/>
            <a:ext cx="1371600" cy="609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fr-FR" altLang="en-US" sz="1800"/>
          </a:p>
        </p:txBody>
      </p:sp>
      <p:sp>
        <p:nvSpPr>
          <p:cNvPr id="22536" name="Rectangle 7">
            <a:extLst>
              <a:ext uri="{FF2B5EF4-FFF2-40B4-BE49-F238E27FC236}">
                <a16:creationId xmlns:a16="http://schemas.microsoft.com/office/drawing/2014/main" id="{D7072D33-F889-94D2-488F-76C20A0CF2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56600" y="5219700"/>
            <a:ext cx="457200" cy="609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fr-FR" altLang="en-US" sz="1800"/>
          </a:p>
        </p:txBody>
      </p:sp>
      <p:sp>
        <p:nvSpPr>
          <p:cNvPr id="22537" name="Rectangle 8">
            <a:extLst>
              <a:ext uri="{FF2B5EF4-FFF2-40B4-BE49-F238E27FC236}">
                <a16:creationId xmlns:a16="http://schemas.microsoft.com/office/drawing/2014/main" id="{123EC601-4A0E-4D59-FD8F-F2C7FB2F2D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23400" y="5219700"/>
            <a:ext cx="1371600" cy="609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fr-FR" altLang="en-US" sz="1800"/>
          </a:p>
        </p:txBody>
      </p:sp>
      <p:sp>
        <p:nvSpPr>
          <p:cNvPr id="22538" name="Rectangle 9">
            <a:extLst>
              <a:ext uri="{FF2B5EF4-FFF2-40B4-BE49-F238E27FC236}">
                <a16:creationId xmlns:a16="http://schemas.microsoft.com/office/drawing/2014/main" id="{02E39D10-A8C3-36B1-E3C0-838249138C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95000" y="5219700"/>
            <a:ext cx="457200" cy="609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fr-FR" altLang="en-US" sz="1800"/>
          </a:p>
        </p:txBody>
      </p:sp>
      <p:sp>
        <p:nvSpPr>
          <p:cNvPr id="22539" name="Line 10">
            <a:extLst>
              <a:ext uri="{FF2B5EF4-FFF2-40B4-BE49-F238E27FC236}">
                <a16:creationId xmlns:a16="http://schemas.microsoft.com/office/drawing/2014/main" id="{CEC2AABB-F29F-C09A-D3E8-C5F306551C72}"/>
              </a:ext>
            </a:extLst>
          </p:cNvPr>
          <p:cNvSpPr>
            <a:spLocks noChangeShapeType="1"/>
          </p:cNvSpPr>
          <p:nvPr/>
        </p:nvSpPr>
        <p:spPr bwMode="auto">
          <a:xfrm>
            <a:off x="6223000" y="5524500"/>
            <a:ext cx="762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540" name="Line 11">
            <a:extLst>
              <a:ext uri="{FF2B5EF4-FFF2-40B4-BE49-F238E27FC236}">
                <a16:creationId xmlns:a16="http://schemas.microsoft.com/office/drawing/2014/main" id="{6BD0E983-571A-724D-7F5B-A127056C26C8}"/>
              </a:ext>
            </a:extLst>
          </p:cNvPr>
          <p:cNvSpPr>
            <a:spLocks noChangeShapeType="1"/>
          </p:cNvSpPr>
          <p:nvPr/>
        </p:nvSpPr>
        <p:spPr bwMode="auto">
          <a:xfrm>
            <a:off x="8585200" y="5524500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541" name="Line 12">
            <a:extLst>
              <a:ext uri="{FF2B5EF4-FFF2-40B4-BE49-F238E27FC236}">
                <a16:creationId xmlns:a16="http://schemas.microsoft.com/office/drawing/2014/main" id="{89212AB3-2587-0737-0A3C-6F897487CF60}"/>
              </a:ext>
            </a:extLst>
          </p:cNvPr>
          <p:cNvSpPr>
            <a:spLocks noChangeShapeType="1"/>
          </p:cNvSpPr>
          <p:nvPr/>
        </p:nvSpPr>
        <p:spPr bwMode="auto">
          <a:xfrm>
            <a:off x="10795000" y="5219700"/>
            <a:ext cx="4572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542" name="Line 13">
            <a:extLst>
              <a:ext uri="{FF2B5EF4-FFF2-40B4-BE49-F238E27FC236}">
                <a16:creationId xmlns:a16="http://schemas.microsoft.com/office/drawing/2014/main" id="{091ACB38-1B2A-E212-1C86-81C9906F241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0795000" y="5219700"/>
            <a:ext cx="4572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543" name="Text Box 14">
            <a:extLst>
              <a:ext uri="{FF2B5EF4-FFF2-40B4-BE49-F238E27FC236}">
                <a16:creationId xmlns:a16="http://schemas.microsoft.com/office/drawing/2014/main" id="{F03E86AD-96B7-70B8-FF93-84516D1973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18800" y="5981701"/>
            <a:ext cx="838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fr-FR" altLang="en-US" sz="1800"/>
              <a:t>NULL</a:t>
            </a:r>
          </a:p>
        </p:txBody>
      </p:sp>
      <p:sp>
        <p:nvSpPr>
          <p:cNvPr id="22544" name="Rectangle 15">
            <a:extLst>
              <a:ext uri="{FF2B5EF4-FFF2-40B4-BE49-F238E27FC236}">
                <a16:creationId xmlns:a16="http://schemas.microsoft.com/office/drawing/2014/main" id="{08DC352B-65A6-3FAD-4B15-B081E9362E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32200" y="5219700"/>
            <a:ext cx="457200" cy="609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fr-FR" altLang="en-US" sz="1800"/>
          </a:p>
        </p:txBody>
      </p:sp>
      <p:sp>
        <p:nvSpPr>
          <p:cNvPr id="22545" name="Line 16">
            <a:extLst>
              <a:ext uri="{FF2B5EF4-FFF2-40B4-BE49-F238E27FC236}">
                <a16:creationId xmlns:a16="http://schemas.microsoft.com/office/drawing/2014/main" id="{3C27BFE5-26ED-6235-D362-9A807E61EDBA}"/>
              </a:ext>
            </a:extLst>
          </p:cNvPr>
          <p:cNvSpPr>
            <a:spLocks noChangeShapeType="1"/>
          </p:cNvSpPr>
          <p:nvPr/>
        </p:nvSpPr>
        <p:spPr bwMode="auto">
          <a:xfrm>
            <a:off x="3860800" y="5524500"/>
            <a:ext cx="762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546" name="Text Box 17">
            <a:extLst>
              <a:ext uri="{FF2B5EF4-FFF2-40B4-BE49-F238E27FC236}">
                <a16:creationId xmlns:a16="http://schemas.microsoft.com/office/drawing/2014/main" id="{108D61C3-1CA7-AEE9-D1E3-2464DDC9F4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75000" y="5981701"/>
            <a:ext cx="20574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fr-FR" altLang="en-US" sz="1800"/>
              <a:t>root (or head)</a:t>
            </a:r>
          </a:p>
        </p:txBody>
      </p:sp>
      <p:sp>
        <p:nvSpPr>
          <p:cNvPr id="22547" name="Rectangle 18">
            <a:extLst>
              <a:ext uri="{FF2B5EF4-FFF2-40B4-BE49-F238E27FC236}">
                <a16:creationId xmlns:a16="http://schemas.microsoft.com/office/drawing/2014/main" id="{74B4A9C3-945F-B04B-2CF1-829354EC76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46800" y="4381500"/>
            <a:ext cx="457200" cy="609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fr-FR" altLang="en-US" sz="1800"/>
          </a:p>
        </p:txBody>
      </p:sp>
      <p:sp>
        <p:nvSpPr>
          <p:cNvPr id="22548" name="Freeform 19">
            <a:extLst>
              <a:ext uri="{FF2B5EF4-FFF2-40B4-BE49-F238E27FC236}">
                <a16:creationId xmlns:a16="http://schemas.microsoft.com/office/drawing/2014/main" id="{56103175-7DF7-A47C-26D9-ACD8A454DC92}"/>
              </a:ext>
            </a:extLst>
          </p:cNvPr>
          <p:cNvSpPr>
            <a:spLocks/>
          </p:cNvSpPr>
          <p:nvPr/>
        </p:nvSpPr>
        <p:spPr bwMode="auto">
          <a:xfrm>
            <a:off x="6604000" y="4597400"/>
            <a:ext cx="1219200" cy="622300"/>
          </a:xfrm>
          <a:custGeom>
            <a:avLst/>
            <a:gdLst>
              <a:gd name="T0" fmla="*/ 0 w 768"/>
              <a:gd name="T1" fmla="*/ 2147483646 h 392"/>
              <a:gd name="T2" fmla="*/ 2147483646 w 768"/>
              <a:gd name="T3" fmla="*/ 2147483646 h 392"/>
              <a:gd name="T4" fmla="*/ 2147483646 w 768"/>
              <a:gd name="T5" fmla="*/ 2147483646 h 392"/>
              <a:gd name="T6" fmla="*/ 2147483646 w 768"/>
              <a:gd name="T7" fmla="*/ 2147483646 h 392"/>
              <a:gd name="T8" fmla="*/ 0 60000 65536"/>
              <a:gd name="T9" fmla="*/ 0 60000 65536"/>
              <a:gd name="T10" fmla="*/ 0 60000 65536"/>
              <a:gd name="T11" fmla="*/ 0 60000 65536"/>
              <a:gd name="T12" fmla="*/ 0 w 768"/>
              <a:gd name="T13" fmla="*/ 0 h 392"/>
              <a:gd name="T14" fmla="*/ 768 w 768"/>
              <a:gd name="T15" fmla="*/ 392 h 39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68" h="392">
                <a:moveTo>
                  <a:pt x="0" y="56"/>
                </a:moveTo>
                <a:cubicBezTo>
                  <a:pt x="8" y="56"/>
                  <a:pt x="16" y="56"/>
                  <a:pt x="96" y="56"/>
                </a:cubicBezTo>
                <a:cubicBezTo>
                  <a:pt x="176" y="56"/>
                  <a:pt x="368" y="0"/>
                  <a:pt x="480" y="56"/>
                </a:cubicBezTo>
                <a:cubicBezTo>
                  <a:pt x="592" y="112"/>
                  <a:pt x="680" y="252"/>
                  <a:pt x="768" y="392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549" name="Text Box 20">
            <a:extLst>
              <a:ext uri="{FF2B5EF4-FFF2-40B4-BE49-F238E27FC236}">
                <a16:creationId xmlns:a16="http://schemas.microsoft.com/office/drawing/2014/main" id="{62B27367-C20F-BA85-CDD5-79805CB4E1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37200" y="4471988"/>
            <a:ext cx="9906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fr-FR" altLang="en-US" sz="1800"/>
              <a:t>cur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Slide Number Placeholder 5">
            <a:extLst>
              <a:ext uri="{FF2B5EF4-FFF2-40B4-BE49-F238E27FC236}">
                <a16:creationId xmlns:a16="http://schemas.microsoft.com/office/drawing/2014/main" id="{DB02EE66-C4F6-7BE0-C23E-5963D9CD669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8EF69252-F50C-4A17-9C69-D21B6C4E0B21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17</a:t>
            </a:fld>
            <a:endParaRPr lang="en-US" altLang="en-US" sz="1400"/>
          </a:p>
        </p:txBody>
      </p:sp>
      <p:sp>
        <p:nvSpPr>
          <p:cNvPr id="282626" name="Rectangle 2">
            <a:extLst>
              <a:ext uri="{FF2B5EF4-FFF2-40B4-BE49-F238E27FC236}">
                <a16:creationId xmlns:a16="http://schemas.microsoft.com/office/drawing/2014/main" id="{5427DABA-B445-A505-9FFA-26282B2859B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Function implementation: memory allocation for a new node </a:t>
            </a:r>
          </a:p>
        </p:txBody>
      </p:sp>
      <p:sp>
        <p:nvSpPr>
          <p:cNvPr id="28676" name="Rectangle 3">
            <a:extLst>
              <a:ext uri="{FF2B5EF4-FFF2-40B4-BE49-F238E27FC236}">
                <a16:creationId xmlns:a16="http://schemas.microsoft.com/office/drawing/2014/main" id="{114AFAED-57B1-7E94-E4AD-85D11CBDA904}"/>
              </a:ext>
            </a:extLst>
          </p:cNvPr>
          <p:cNvSpPr>
            <a:spLocks noGrp="1" noChangeArrowheads="1"/>
          </p:cNvSpPr>
          <p:nvPr>
            <p:ph sz="quarter" idx="13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fr-FR" altLang="en-US" sz="2400" b="1" dirty="0" err="1">
                <a:latin typeface="Courier New" panose="02070309020205020404" pitchFamily="49" charset="0"/>
              </a:rPr>
              <a:t>node</a:t>
            </a:r>
            <a:r>
              <a:rPr lang="fr-FR" altLang="en-US" sz="2400" b="1" dirty="0">
                <a:latin typeface="Courier New" panose="02070309020205020404" pitchFamily="49" charset="0"/>
              </a:rPr>
              <a:t>* </a:t>
            </a:r>
            <a:r>
              <a:rPr lang="fr-FR" altLang="en-US" sz="2400" b="1" dirty="0" err="1">
                <a:latin typeface="Courier New" panose="02070309020205020404" pitchFamily="49" charset="0"/>
              </a:rPr>
              <a:t>makeNewNode</a:t>
            </a:r>
            <a:r>
              <a:rPr lang="fr-FR" altLang="en-US" sz="2400" b="1" dirty="0">
                <a:latin typeface="Courier New" panose="02070309020205020404" pitchFamily="49" charset="0"/>
              </a:rPr>
              <a:t>(){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fr-FR" altLang="en-US" sz="2400" b="1" dirty="0">
                <a:latin typeface="Courier New" panose="02070309020205020404" pitchFamily="49" charset="0"/>
              </a:rPr>
              <a:t>	</a:t>
            </a:r>
            <a:r>
              <a:rPr lang="fr-FR" altLang="en-US" sz="2400" b="1" dirty="0" err="1">
                <a:latin typeface="Courier New" panose="02070309020205020404" pitchFamily="49" charset="0"/>
              </a:rPr>
              <a:t>node</a:t>
            </a:r>
            <a:r>
              <a:rPr lang="fr-FR" altLang="en-US" sz="2400" b="1" dirty="0">
                <a:latin typeface="Courier New" panose="02070309020205020404" pitchFamily="49" charset="0"/>
              </a:rPr>
              <a:t>* new = (</a:t>
            </a:r>
            <a:r>
              <a:rPr lang="fr-FR" altLang="en-US" sz="2400" b="1" dirty="0" err="1">
                <a:latin typeface="Courier New" panose="02070309020205020404" pitchFamily="49" charset="0"/>
              </a:rPr>
              <a:t>node</a:t>
            </a:r>
            <a:r>
              <a:rPr lang="fr-FR" altLang="en-US" sz="2400" b="1" dirty="0">
                <a:latin typeface="Courier New" panose="02070309020205020404" pitchFamily="49" charset="0"/>
              </a:rPr>
              <a:t>*) </a:t>
            </a:r>
            <a:r>
              <a:rPr lang="fr-FR" altLang="en-US" sz="2400" b="1" dirty="0" err="1">
                <a:latin typeface="Courier New" panose="02070309020205020404" pitchFamily="49" charset="0"/>
              </a:rPr>
              <a:t>malloc</a:t>
            </a:r>
            <a:r>
              <a:rPr lang="fr-FR" altLang="en-US" sz="2400" b="1" dirty="0">
                <a:latin typeface="Courier New" panose="02070309020205020404" pitchFamily="49" charset="0"/>
              </a:rPr>
              <a:t>(</a:t>
            </a:r>
            <a:r>
              <a:rPr lang="fr-FR" altLang="en-US" sz="2400" b="1" dirty="0" err="1">
                <a:latin typeface="Courier New" panose="02070309020205020404" pitchFamily="49" charset="0"/>
              </a:rPr>
              <a:t>sizeof</a:t>
            </a:r>
            <a:r>
              <a:rPr lang="fr-FR" altLang="en-US" sz="2400" b="1" dirty="0">
                <a:latin typeface="Courier New" panose="02070309020205020404" pitchFamily="49" charset="0"/>
              </a:rPr>
              <a:t>(</a:t>
            </a:r>
            <a:r>
              <a:rPr lang="fr-FR" altLang="en-US" sz="2400" b="1" dirty="0" err="1">
                <a:latin typeface="Courier New" panose="02070309020205020404" pitchFamily="49" charset="0"/>
              </a:rPr>
              <a:t>node</a:t>
            </a:r>
            <a:r>
              <a:rPr lang="fr-FR" altLang="en-US" sz="2400" b="1" dirty="0">
                <a:latin typeface="Courier New" panose="02070309020205020404" pitchFamily="49" charset="0"/>
              </a:rPr>
              <a:t>));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fr-FR" altLang="en-US" sz="2400" b="1" dirty="0">
                <a:latin typeface="Courier New" panose="02070309020205020404" pitchFamily="49" charset="0"/>
              </a:rPr>
              <a:t>	</a:t>
            </a:r>
            <a:r>
              <a:rPr lang="fr-FR" altLang="en-US" sz="2400" b="1" dirty="0" err="1">
                <a:latin typeface="Courier New" panose="02070309020205020404" pitchFamily="49" charset="0"/>
              </a:rPr>
              <a:t>strcpy</a:t>
            </a:r>
            <a:r>
              <a:rPr lang="fr-FR" altLang="en-US" sz="2400" b="1" dirty="0">
                <a:latin typeface="Courier New" panose="02070309020205020404" pitchFamily="49" charset="0"/>
              </a:rPr>
              <a:t>((new-&gt;el).</a:t>
            </a:r>
            <a:r>
              <a:rPr lang="fr-FR" altLang="en-US" sz="2400" b="1" dirty="0" err="1">
                <a:latin typeface="Courier New" panose="02070309020205020404" pitchFamily="49" charset="0"/>
              </a:rPr>
              <a:t>name</a:t>
            </a:r>
            <a:r>
              <a:rPr lang="fr-FR" altLang="en-US" sz="2400" b="1" dirty="0">
                <a:latin typeface="Courier New" panose="02070309020205020404" pitchFamily="49" charset="0"/>
              </a:rPr>
              <a:t>, "</a:t>
            </a:r>
            <a:r>
              <a:rPr lang="fr-FR" altLang="en-US" sz="2400" b="1" dirty="0" err="1">
                <a:latin typeface="Courier New" panose="02070309020205020404" pitchFamily="49" charset="0"/>
              </a:rPr>
              <a:t>Tran</a:t>
            </a:r>
            <a:r>
              <a:rPr lang="fr-FR" altLang="en-US" sz="2400" b="1" dirty="0">
                <a:latin typeface="Courier New" panose="02070309020205020404" pitchFamily="49" charset="0"/>
              </a:rPr>
              <a:t> Van Thanh");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fr-FR" altLang="en-US" sz="2400" b="1" dirty="0">
                <a:latin typeface="Courier New" panose="02070309020205020404" pitchFamily="49" charset="0"/>
              </a:rPr>
              <a:t> .... // </a:t>
            </a:r>
            <a:r>
              <a:rPr lang="fr-FR" altLang="en-US" sz="2400" b="1" dirty="0" err="1">
                <a:latin typeface="Courier New" panose="02070309020205020404" pitchFamily="49" charset="0"/>
              </a:rPr>
              <a:t>similar</a:t>
            </a:r>
            <a:r>
              <a:rPr lang="fr-FR" altLang="en-US" sz="2400" b="1" dirty="0">
                <a:latin typeface="Courier New" panose="02070309020205020404" pitchFamily="49" charset="0"/>
              </a:rPr>
              <a:t> </a:t>
            </a:r>
            <a:r>
              <a:rPr lang="fr-FR" altLang="en-US" sz="2400" b="1" dirty="0" err="1">
                <a:latin typeface="Courier New" panose="02070309020205020404" pitchFamily="49" charset="0"/>
              </a:rPr>
              <a:t>statement</a:t>
            </a:r>
            <a:r>
              <a:rPr lang="fr-FR" altLang="en-US" sz="2400" b="1" dirty="0">
                <a:latin typeface="Courier New" panose="02070309020205020404" pitchFamily="49" charset="0"/>
              </a:rPr>
              <a:t> for </a:t>
            </a:r>
            <a:r>
              <a:rPr lang="fr-FR" altLang="en-US" sz="2400" b="1" dirty="0" err="1">
                <a:latin typeface="Courier New" panose="02070309020205020404" pitchFamily="49" charset="0"/>
              </a:rPr>
              <a:t>other</a:t>
            </a:r>
            <a:r>
              <a:rPr lang="fr-FR" altLang="en-US" sz="2400" b="1" dirty="0">
                <a:latin typeface="Courier New" panose="02070309020205020404" pitchFamily="49" charset="0"/>
              </a:rPr>
              <a:t> contact </a:t>
            </a:r>
            <a:r>
              <a:rPr lang="fr-FR" altLang="en-US" sz="2400" b="1" dirty="0" err="1">
                <a:latin typeface="Courier New" panose="02070309020205020404" pitchFamily="49" charset="0"/>
              </a:rPr>
              <a:t>fields</a:t>
            </a:r>
            <a:r>
              <a:rPr lang="fr-FR" altLang="en-US" sz="2400" b="1" dirty="0">
                <a:latin typeface="Courier New" panose="02070309020205020404" pitchFamily="49" charset="0"/>
              </a:rPr>
              <a:t>  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fr-FR" altLang="en-US" sz="2400" b="1" dirty="0">
                <a:latin typeface="Courier New" panose="02070309020205020404" pitchFamily="49" charset="0"/>
              </a:rPr>
              <a:t>	new-&gt;</a:t>
            </a:r>
            <a:r>
              <a:rPr lang="fr-FR" altLang="en-US" sz="2400" b="1" dirty="0" err="1">
                <a:latin typeface="Courier New" panose="02070309020205020404" pitchFamily="49" charset="0"/>
              </a:rPr>
              <a:t>next</a:t>
            </a:r>
            <a:r>
              <a:rPr lang="fr-FR" altLang="en-US" sz="2400" b="1" dirty="0">
                <a:latin typeface="Courier New" panose="02070309020205020404" pitchFamily="49" charset="0"/>
              </a:rPr>
              <a:t> =NULL;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fr-FR" altLang="en-US" sz="2400" b="1" dirty="0">
                <a:latin typeface="Courier New" panose="02070309020205020404" pitchFamily="49" charset="0"/>
              </a:rPr>
              <a:t>	return new;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fr-FR" altLang="en-US" sz="2400" b="1" dirty="0">
                <a:latin typeface="Courier New" panose="02070309020205020404" pitchFamily="49" charset="0"/>
              </a:rPr>
              <a:t>}</a:t>
            </a:r>
          </a:p>
          <a:p>
            <a:r>
              <a:rPr lang="fr-FR" altLang="en-US" sz="2400" b="1" dirty="0"/>
              <a:t>The </a:t>
            </a:r>
            <a:r>
              <a:rPr lang="fr-FR" altLang="en-US" sz="2400" b="1" dirty="0" err="1"/>
              <a:t>function</a:t>
            </a:r>
            <a:r>
              <a:rPr lang="fr-FR" altLang="en-US" sz="2400" b="1" dirty="0"/>
              <a:t> </a:t>
            </a:r>
            <a:r>
              <a:rPr lang="en-US" altLang="en-US" sz="2400" b="1" dirty="0">
                <a:solidFill>
                  <a:srgbClr val="C00000"/>
                </a:solidFill>
              </a:rPr>
              <a:t>allocates memory and initializes one node  but do not add it to the list</a:t>
            </a:r>
          </a:p>
          <a:p>
            <a:r>
              <a:rPr lang="en-US" altLang="en-US" sz="2400" b="1" dirty="0"/>
              <a:t>Limitation: low reusability because value of data field is assigned directly in the code</a:t>
            </a:r>
          </a:p>
          <a:p>
            <a:endParaRPr lang="fr-FR" altLang="en-US" sz="2400" b="1" dirty="0"/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fr-FR" altLang="en-US" sz="2400" b="1" dirty="0">
              <a:latin typeface="Courier New" panose="02070309020205020404" pitchFamily="49" charset="0"/>
            </a:endParaRP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fr-FR" altLang="en-US" b="1" dirty="0">
              <a:latin typeface="Courier New" panose="02070309020205020404" pitchFamily="49" charset="0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4" name="Slide Number Placeholder 5">
            <a:extLst>
              <a:ext uri="{FF2B5EF4-FFF2-40B4-BE49-F238E27FC236}">
                <a16:creationId xmlns:a16="http://schemas.microsoft.com/office/drawing/2014/main" id="{E83992EC-9EF4-0842-5816-D69F0705AE9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AB79708-51C1-4966-9D68-96290EE2C85A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18</a:t>
            </a:fld>
            <a:endParaRPr lang="en-US" altLang="en-US" sz="1400"/>
          </a:p>
        </p:txBody>
      </p:sp>
      <p:sp>
        <p:nvSpPr>
          <p:cNvPr id="283650" name="Rectangle 2">
            <a:extLst>
              <a:ext uri="{FF2B5EF4-FFF2-40B4-BE49-F238E27FC236}">
                <a16:creationId xmlns:a16="http://schemas.microsoft.com/office/drawing/2014/main" id="{3BCC722A-37DE-0120-A5B1-68BB229DDB4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Function implementation: memory allocation for a new node </a:t>
            </a:r>
          </a:p>
        </p:txBody>
      </p:sp>
      <p:sp>
        <p:nvSpPr>
          <p:cNvPr id="30723" name="Rectangle 3">
            <a:extLst>
              <a:ext uri="{FF2B5EF4-FFF2-40B4-BE49-F238E27FC236}">
                <a16:creationId xmlns:a16="http://schemas.microsoft.com/office/drawing/2014/main" id="{DC9C9E86-C403-7204-D343-1581631F057D}"/>
              </a:ext>
            </a:extLst>
          </p:cNvPr>
          <p:cNvSpPr>
            <a:spLocks noGrp="1" noChangeArrowheads="1"/>
          </p:cNvSpPr>
          <p:nvPr>
            <p:ph sz="quarter" idx="13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en-US" dirty="0"/>
              <a:t>Improve the </a:t>
            </a:r>
            <a:r>
              <a:rPr lang="en-US" altLang="en-US" dirty="0" err="1"/>
              <a:t>makeNewNode</a:t>
            </a:r>
            <a:r>
              <a:rPr lang="en-US" altLang="en-US" dirty="0"/>
              <a:t> function </a:t>
            </a:r>
          </a:p>
          <a:p>
            <a:pPr lvl="1">
              <a:lnSpc>
                <a:spcPct val="80000"/>
              </a:lnSpc>
            </a:pPr>
            <a:r>
              <a:rPr lang="en-US" altLang="en-US" dirty="0"/>
              <a:t>receive the data field as parameter -  give a specific data (for the new node) </a:t>
            </a:r>
            <a:r>
              <a:rPr lang="en-US" altLang="en-US" dirty="0">
                <a:sym typeface="Wingdings" panose="05000000000000000000" pitchFamily="2" charset="2"/>
              </a:rPr>
              <a:t> allocate new node in the memory and return the pointer</a:t>
            </a:r>
          </a:p>
          <a:p>
            <a:pPr lvl="1">
              <a:lnSpc>
                <a:spcPct val="80000"/>
              </a:lnSpc>
            </a:pPr>
            <a:r>
              <a:rPr lang="en-US" altLang="en-US" dirty="0">
                <a:sym typeface="Wingdings" panose="05000000000000000000" pitchFamily="2" charset="2"/>
              </a:rPr>
              <a:t>higher reusability : For example, load data from a record file and create corresponding nodes </a:t>
            </a:r>
            <a:endParaRPr lang="en-US" altLang="en-US" dirty="0"/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fr-FR" altLang="en-US" sz="2400" b="1" dirty="0">
              <a:latin typeface="Courier New" panose="02070309020205020404" pitchFamily="49" charset="0"/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fr-FR" altLang="en-US" sz="2400" b="1" dirty="0" err="1">
                <a:latin typeface="Courier New" panose="02070309020205020404" pitchFamily="49" charset="0"/>
              </a:rPr>
              <a:t>node</a:t>
            </a:r>
            <a:r>
              <a:rPr lang="fr-FR" altLang="en-US" sz="2400" b="1" dirty="0">
                <a:latin typeface="Courier New" panose="02070309020205020404" pitchFamily="49" charset="0"/>
              </a:rPr>
              <a:t>* </a:t>
            </a:r>
            <a:r>
              <a:rPr lang="fr-FR" altLang="en-US" sz="2400" b="1" dirty="0" err="1">
                <a:latin typeface="Courier New" panose="02070309020205020404" pitchFamily="49" charset="0"/>
              </a:rPr>
              <a:t>makeNewNode</a:t>
            </a:r>
            <a:r>
              <a:rPr lang="fr-FR" altLang="en-US" sz="2400" b="1" dirty="0">
                <a:latin typeface="Courier New" panose="02070309020205020404" pitchFamily="49" charset="0"/>
              </a:rPr>
              <a:t>(contact ct){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fr-FR" altLang="en-US" sz="2400" b="1" dirty="0">
                <a:latin typeface="Courier New" panose="02070309020205020404" pitchFamily="49" charset="0"/>
              </a:rPr>
              <a:t>	</a:t>
            </a:r>
            <a:r>
              <a:rPr lang="fr-FR" altLang="en-US" sz="2400" b="1" dirty="0" err="1">
                <a:latin typeface="Courier New" panose="02070309020205020404" pitchFamily="49" charset="0"/>
              </a:rPr>
              <a:t>node</a:t>
            </a:r>
            <a:r>
              <a:rPr lang="fr-FR" altLang="en-US" sz="2400" b="1" dirty="0">
                <a:latin typeface="Courier New" panose="02070309020205020404" pitchFamily="49" charset="0"/>
              </a:rPr>
              <a:t>* new = (</a:t>
            </a:r>
            <a:r>
              <a:rPr lang="fr-FR" altLang="en-US" sz="2400" b="1" dirty="0" err="1">
                <a:latin typeface="Courier New" panose="02070309020205020404" pitchFamily="49" charset="0"/>
              </a:rPr>
              <a:t>node</a:t>
            </a:r>
            <a:r>
              <a:rPr lang="fr-FR" altLang="en-US" sz="2400" b="1" dirty="0">
                <a:latin typeface="Courier New" panose="02070309020205020404" pitchFamily="49" charset="0"/>
              </a:rPr>
              <a:t>*)</a:t>
            </a:r>
            <a:r>
              <a:rPr lang="fr-FR" altLang="en-US" sz="2400" b="1" dirty="0" err="1">
                <a:latin typeface="Courier New" panose="02070309020205020404" pitchFamily="49" charset="0"/>
              </a:rPr>
              <a:t>malloc</a:t>
            </a:r>
            <a:r>
              <a:rPr lang="fr-FR" altLang="en-US" sz="2400" b="1" dirty="0">
                <a:latin typeface="Courier New" panose="02070309020205020404" pitchFamily="49" charset="0"/>
              </a:rPr>
              <a:t>(</a:t>
            </a:r>
            <a:r>
              <a:rPr lang="fr-FR" altLang="en-US" sz="2400" b="1" dirty="0" err="1">
                <a:latin typeface="Courier New" panose="02070309020205020404" pitchFamily="49" charset="0"/>
              </a:rPr>
              <a:t>sizeof</a:t>
            </a:r>
            <a:r>
              <a:rPr lang="fr-FR" altLang="en-US" sz="2400" b="1" dirty="0">
                <a:latin typeface="Courier New" panose="02070309020205020404" pitchFamily="49" charset="0"/>
              </a:rPr>
              <a:t>(</a:t>
            </a:r>
            <a:r>
              <a:rPr lang="fr-FR" altLang="en-US" sz="2400" b="1" dirty="0" err="1">
                <a:latin typeface="Courier New" panose="02070309020205020404" pitchFamily="49" charset="0"/>
              </a:rPr>
              <a:t>node</a:t>
            </a:r>
            <a:r>
              <a:rPr lang="fr-FR" altLang="en-US" sz="2400" b="1" dirty="0">
                <a:latin typeface="Courier New" panose="02070309020205020404" pitchFamily="49" charset="0"/>
              </a:rPr>
              <a:t>));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fr-FR" altLang="en-US" sz="2400" b="1" dirty="0">
                <a:latin typeface="Courier New" panose="02070309020205020404" pitchFamily="49" charset="0"/>
              </a:rPr>
              <a:t>	new-&gt;el= ct;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fr-FR" altLang="en-US" sz="2400" b="1" dirty="0">
                <a:latin typeface="Courier New" panose="02070309020205020404" pitchFamily="49" charset="0"/>
              </a:rPr>
              <a:t>	new-&gt;</a:t>
            </a:r>
            <a:r>
              <a:rPr lang="fr-FR" altLang="en-US" sz="2400" b="1" dirty="0" err="1">
                <a:latin typeface="Courier New" panose="02070309020205020404" pitchFamily="49" charset="0"/>
              </a:rPr>
              <a:t>next</a:t>
            </a:r>
            <a:r>
              <a:rPr lang="fr-FR" altLang="en-US" sz="2400" b="1" dirty="0">
                <a:latin typeface="Courier New" panose="02070309020205020404" pitchFamily="49" charset="0"/>
              </a:rPr>
              <a:t> =NULL;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fr-FR" altLang="en-US" sz="2400" b="1" dirty="0">
                <a:latin typeface="Courier New" panose="02070309020205020404" pitchFamily="49" charset="0"/>
              </a:rPr>
              <a:t>	return new;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fr-FR" altLang="en-US" sz="2400" b="1" dirty="0">
                <a:latin typeface="Courier New" panose="02070309020205020404" pitchFamily="49" charset="0"/>
              </a:rPr>
              <a:t>}</a:t>
            </a:r>
            <a:endParaRPr lang="en-US" altLang="en-US" sz="2400" b="1" dirty="0">
              <a:latin typeface="Courier New" panose="02070309020205020404" pitchFamily="49" charset="0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2" name="Slide Number Placeholder 3">
            <a:extLst>
              <a:ext uri="{FF2B5EF4-FFF2-40B4-BE49-F238E27FC236}">
                <a16:creationId xmlns:a16="http://schemas.microsoft.com/office/drawing/2014/main" id="{E62DDB75-E87F-46F1-5612-6ADAF465AD2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A1374578-9CF5-49E0-9CA3-4FA2DFD2A07E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19</a:t>
            </a:fld>
            <a:endParaRPr lang="en-US" altLang="en-US" sz="14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E9034D-EF04-BB58-2EF5-AFE5692542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Getting input data for a node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EE64CC-F321-56C0-9725-20816EC0FDE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>
              <a:buFontTx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contact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readNode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(){</a:t>
            </a:r>
          </a:p>
          <a:p>
            <a:pPr lvl="1">
              <a:buFontTx/>
              <a:buNone/>
              <a:defRPr/>
            </a:pPr>
            <a:r>
              <a:rPr lang="en-US" sz="3200" b="1" dirty="0">
                <a:latin typeface="Courier New" pitchFamily="49" charset="0"/>
                <a:cs typeface="Courier New" pitchFamily="49" charset="0"/>
              </a:rPr>
              <a:t>contact </a:t>
            </a:r>
            <a:r>
              <a:rPr lang="en-US" sz="3200" b="1" dirty="0" err="1">
                <a:latin typeface="Courier New" pitchFamily="49" charset="0"/>
                <a:cs typeface="Courier New" pitchFamily="49" charset="0"/>
              </a:rPr>
              <a:t>tmp</a:t>
            </a:r>
            <a:r>
              <a:rPr lang="en-US" sz="3200" b="1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pPr>
              <a:buFontTx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	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printf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(“Input the full name:”);</a:t>
            </a:r>
          </a:p>
          <a:p>
            <a:pPr>
              <a:buFontTx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  gets(tmp.name); </a:t>
            </a:r>
          </a:p>
          <a:p>
            <a:pPr>
              <a:buFontTx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	 ...</a:t>
            </a:r>
          </a:p>
          <a:p>
            <a:pPr lvl="1">
              <a:buFontTx/>
              <a:buNone/>
              <a:defRPr/>
            </a:pPr>
            <a:r>
              <a:rPr lang="en-US" sz="3200" b="1" dirty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sz="3200" b="1" dirty="0" err="1">
                <a:latin typeface="Courier New" pitchFamily="49" charset="0"/>
                <a:cs typeface="Courier New" pitchFamily="49" charset="0"/>
              </a:rPr>
              <a:t>tmp</a:t>
            </a:r>
            <a:r>
              <a:rPr lang="en-US" sz="3200" b="1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pPr>
              <a:buFontTx/>
              <a:buNone/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737FC17F-78B9-4DA3-B1E3-B6651CB174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6634" y="331380"/>
            <a:ext cx="3174367" cy="952975"/>
          </a:xfrm>
          <a:prstGeom prst="rect">
            <a:avLst/>
          </a:prstGeom>
        </p:spPr>
      </p:pic>
      <p:sp>
        <p:nvSpPr>
          <p:cNvPr id="3" name="Title 6">
            <a:extLst>
              <a:ext uri="{FF2B5EF4-FFF2-40B4-BE49-F238E27FC236}">
                <a16:creationId xmlns:a16="http://schemas.microsoft.com/office/drawing/2014/main" id="{5702E00C-3125-4CD1-A5F8-64723BF48E3E}"/>
              </a:ext>
            </a:extLst>
          </p:cNvPr>
          <p:cNvSpPr txBox="1">
            <a:spLocks/>
          </p:cNvSpPr>
          <p:nvPr/>
        </p:nvSpPr>
        <p:spPr>
          <a:xfrm>
            <a:off x="386634" y="2219413"/>
            <a:ext cx="7342482" cy="84879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LINKED LIST (PART I)</a:t>
            </a:r>
          </a:p>
        </p:txBody>
      </p:sp>
      <p:sp>
        <p:nvSpPr>
          <p:cNvPr id="4" name="Title 6">
            <a:extLst>
              <a:ext uri="{FF2B5EF4-FFF2-40B4-BE49-F238E27FC236}">
                <a16:creationId xmlns:a16="http://schemas.microsoft.com/office/drawing/2014/main" id="{72BF49D9-2FCE-4950-8B1C-F580CC18F4C9}"/>
              </a:ext>
            </a:extLst>
          </p:cNvPr>
          <p:cNvSpPr txBox="1">
            <a:spLocks/>
          </p:cNvSpPr>
          <p:nvPr/>
        </p:nvSpPr>
        <p:spPr>
          <a:xfrm>
            <a:off x="386634" y="3365399"/>
            <a:ext cx="7342482" cy="8487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sz="2800" b="0"/>
              <a:t>IT3230E </a:t>
            </a:r>
            <a:r>
              <a:rPr lang="en-US" sz="2800" b="0" dirty="0"/>
              <a:t>Data structure and algorithms Lab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BF4829-01AB-4F75-A03B-DF4FC4C31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1729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6" name="Slide Number Placeholder 3">
            <a:extLst>
              <a:ext uri="{FF2B5EF4-FFF2-40B4-BE49-F238E27FC236}">
                <a16:creationId xmlns:a16="http://schemas.microsoft.com/office/drawing/2014/main" id="{8F5BE45C-53CA-5609-305E-A6493BA50E1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39CAC20C-B426-45CC-9A1B-EDFEAA367BF0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20</a:t>
            </a:fld>
            <a:endParaRPr lang="en-US" altLang="en-US" sz="14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0C2152-86CE-57A7-1DA6-769C46B80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Display the information of one node</a:t>
            </a:r>
          </a:p>
        </p:txBody>
      </p:sp>
      <p:sp>
        <p:nvSpPr>
          <p:cNvPr id="33795" name="Content Placeholder 2">
            <a:extLst>
              <a:ext uri="{FF2B5EF4-FFF2-40B4-BE49-F238E27FC236}">
                <a16:creationId xmlns:a16="http://schemas.microsoft.com/office/drawing/2014/main" id="{4170F4C0-6324-4216-B8D1-98108B120860}"/>
              </a:ext>
            </a:extLst>
          </p:cNvPr>
          <p:cNvSpPr>
            <a:spLocks noGrp="1" noChangeArrowheads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en-US" dirty="0"/>
              <a:t>Write the function displaying the data inside a give node pointed by p.</a:t>
            </a:r>
          </a:p>
          <a:p>
            <a:pPr lvl="1">
              <a:buFontTx/>
              <a:buNone/>
            </a:pPr>
            <a:r>
              <a:rPr lang="en-US" altLang="en-US" dirty="0"/>
              <a:t>void </a:t>
            </a:r>
            <a:r>
              <a:rPr lang="en-US" altLang="en-US" dirty="0" err="1"/>
              <a:t>displayNode</a:t>
            </a:r>
            <a:r>
              <a:rPr lang="en-US" altLang="en-US" dirty="0"/>
              <a:t>(node* p){</a:t>
            </a:r>
          </a:p>
          <a:p>
            <a:pPr lvl="1">
              <a:buFontTx/>
              <a:buNone/>
            </a:pPr>
            <a:r>
              <a:rPr lang="en-US" altLang="en-US" dirty="0"/>
              <a:t>/* display name, </a:t>
            </a:r>
            <a:r>
              <a:rPr lang="en-US" altLang="en-US" dirty="0" err="1"/>
              <a:t>tel</a:t>
            </a:r>
            <a:r>
              <a:rPr lang="en-US" altLang="en-US" dirty="0"/>
              <a:t>, email in columns */</a:t>
            </a:r>
          </a:p>
          <a:p>
            <a:pPr lvl="1">
              <a:buFontTx/>
              <a:buNone/>
            </a:pPr>
            <a:endParaRPr lang="en-US" altLang="en-US" dirty="0"/>
          </a:p>
          <a:p>
            <a:pPr lvl="1">
              <a:buFontTx/>
              <a:buNone/>
            </a:pPr>
            <a:r>
              <a:rPr lang="en-US" altLang="en-US" dirty="0"/>
              <a:t>}</a:t>
            </a:r>
          </a:p>
          <a:p>
            <a:pPr lvl="1">
              <a:buFontTx/>
              <a:buNone/>
            </a:pPr>
            <a:endParaRPr lang="en-US" altLang="en-US" dirty="0"/>
          </a:p>
          <a:p>
            <a:pPr lvl="1">
              <a:buFontTx/>
              <a:buNone/>
            </a:pPr>
            <a:endParaRPr lang="en-US" altLang="en-US" dirty="0"/>
          </a:p>
          <a:p>
            <a:r>
              <a:rPr lang="fr-FR" altLang="en-US" b="1" dirty="0" err="1"/>
              <a:t>These</a:t>
            </a:r>
            <a:r>
              <a:rPr lang="fr-FR" altLang="en-US" b="1" dirty="0"/>
              <a:t> </a:t>
            </a:r>
            <a:r>
              <a:rPr lang="fr-FR" altLang="en-US" b="1" dirty="0" err="1"/>
              <a:t>functions</a:t>
            </a:r>
            <a:r>
              <a:rPr lang="fr-FR" altLang="en-US" b="1" dirty="0"/>
              <a:t> (</a:t>
            </a:r>
            <a:r>
              <a:rPr lang="fr-FR" altLang="en-US" b="1" dirty="0" err="1"/>
              <a:t>read</a:t>
            </a:r>
            <a:r>
              <a:rPr lang="fr-FR" altLang="en-US" b="1" dirty="0"/>
              <a:t> </a:t>
            </a:r>
            <a:r>
              <a:rPr lang="fr-FR" altLang="en-US" b="1" dirty="0" err="1"/>
              <a:t>node</a:t>
            </a:r>
            <a:r>
              <a:rPr lang="fr-FR" altLang="en-US" b="1" dirty="0"/>
              <a:t>, display </a:t>
            </a:r>
            <a:r>
              <a:rPr lang="fr-FR" altLang="en-US" b="1" dirty="0" err="1"/>
              <a:t>node</a:t>
            </a:r>
            <a:r>
              <a:rPr lang="fr-FR" altLang="en-US" b="1" dirty="0"/>
              <a:t>) </a:t>
            </a:r>
            <a:r>
              <a:rPr lang="en-US" altLang="en-US" b="1" dirty="0">
                <a:solidFill>
                  <a:srgbClr val="C00000"/>
                </a:solidFill>
              </a:rPr>
              <a:t>do not belong to the data structures but necessary and depend on problem.</a:t>
            </a:r>
          </a:p>
          <a:p>
            <a:pPr lvl="1">
              <a:buFontTx/>
              <a:buNone/>
            </a:pPr>
            <a:endParaRPr lang="en-US" altLang="en-U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4" name="Slide Number Placeholder 3">
            <a:extLst>
              <a:ext uri="{FF2B5EF4-FFF2-40B4-BE49-F238E27FC236}">
                <a16:creationId xmlns:a16="http://schemas.microsoft.com/office/drawing/2014/main" id="{CA9A7D63-D1DA-81CC-4246-296FC511BE7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74B6A879-6598-47A0-8B7C-8891ABEB526B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21</a:t>
            </a:fld>
            <a:endParaRPr lang="en-US" altLang="en-US" sz="14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5FA8A0-8A07-7C50-D91D-F8E4BAE69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Display the information of one node -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01DBCC-0FD7-980B-1681-6E45D071B82E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lvl="1">
              <a:buFontTx/>
              <a:buNone/>
              <a:defRPr/>
            </a:pPr>
            <a:r>
              <a:rPr lang="en-US" b="1" dirty="0">
                <a:latin typeface="Courier New" pitchFamily="49" charset="0"/>
              </a:rPr>
              <a:t>void </a:t>
            </a:r>
            <a:r>
              <a:rPr lang="en-US" b="1" dirty="0" err="1">
                <a:latin typeface="Courier New" pitchFamily="49" charset="0"/>
              </a:rPr>
              <a:t>displayNode</a:t>
            </a:r>
            <a:r>
              <a:rPr lang="en-US" b="1" dirty="0">
                <a:latin typeface="Courier New" pitchFamily="49" charset="0"/>
              </a:rPr>
              <a:t>(node* p){</a:t>
            </a:r>
          </a:p>
          <a:p>
            <a:pPr lvl="1">
              <a:buFontTx/>
              <a:buNone/>
              <a:defRPr/>
            </a:pPr>
            <a:r>
              <a:rPr lang="en-US" b="1" dirty="0">
                <a:latin typeface="Courier New" pitchFamily="49" charset="0"/>
              </a:rPr>
              <a:t>if (p==NULL){</a:t>
            </a:r>
            <a:r>
              <a:rPr lang="en-US" b="1" dirty="0" err="1">
                <a:latin typeface="Courier New" pitchFamily="49" charset="0"/>
              </a:rPr>
              <a:t>printf</a:t>
            </a:r>
            <a:r>
              <a:rPr lang="en-US" b="1" dirty="0">
                <a:latin typeface="Courier New" pitchFamily="49" charset="0"/>
              </a:rPr>
              <a:t>(“NULL Pointer error.\n”); return; }</a:t>
            </a:r>
          </a:p>
          <a:p>
            <a:pPr lvl="1">
              <a:buFontTx/>
              <a:buNone/>
              <a:defRPr/>
            </a:pPr>
            <a:r>
              <a:rPr lang="en-US" b="1" dirty="0">
                <a:latin typeface="Courier New" pitchFamily="49" charset="0"/>
              </a:rPr>
              <a:t>contact </a:t>
            </a:r>
            <a:r>
              <a:rPr lang="en-US" b="1" dirty="0" err="1">
                <a:latin typeface="Courier New" pitchFamily="49" charset="0"/>
              </a:rPr>
              <a:t>tmp</a:t>
            </a:r>
            <a:r>
              <a:rPr lang="en-US" b="1" dirty="0">
                <a:latin typeface="Courier New" pitchFamily="49" charset="0"/>
              </a:rPr>
              <a:t> = p-&gt;</a:t>
            </a:r>
            <a:r>
              <a:rPr lang="en-US" b="1" dirty="0" err="1">
                <a:latin typeface="Courier New" pitchFamily="49" charset="0"/>
              </a:rPr>
              <a:t>el</a:t>
            </a:r>
            <a:r>
              <a:rPr lang="en-US" b="1" dirty="0">
                <a:latin typeface="Courier New" pitchFamily="49" charset="0"/>
              </a:rPr>
              <a:t>;</a:t>
            </a:r>
          </a:p>
          <a:p>
            <a:pPr lvl="1">
              <a:buFontTx/>
              <a:buNone/>
              <a:defRPr/>
            </a:pPr>
            <a:r>
              <a:rPr lang="en-US" b="1" dirty="0" err="1">
                <a:latin typeface="Courier New" pitchFamily="49" charset="0"/>
              </a:rPr>
              <a:t>printf</a:t>
            </a:r>
            <a:r>
              <a:rPr lang="en-US" b="1" dirty="0">
                <a:latin typeface="Courier New" pitchFamily="49" charset="0"/>
              </a:rPr>
              <a:t>(“%-20s\t%-15s\t%-25s%-p\n”, tmp.name, tmp.tel, </a:t>
            </a:r>
            <a:r>
              <a:rPr lang="en-US" b="1" dirty="0" err="1">
                <a:latin typeface="Courier New" pitchFamily="49" charset="0"/>
              </a:rPr>
              <a:t>tmp.email</a:t>
            </a:r>
            <a:r>
              <a:rPr lang="en-US" b="1" dirty="0">
                <a:latin typeface="Courier New" pitchFamily="49" charset="0"/>
              </a:rPr>
              <a:t>, p-&gt;next);</a:t>
            </a:r>
          </a:p>
          <a:p>
            <a:pPr lvl="1">
              <a:buFontTx/>
              <a:buNone/>
              <a:defRPr/>
            </a:pPr>
            <a:r>
              <a:rPr lang="en-US" b="1" dirty="0">
                <a:latin typeface="Courier New" pitchFamily="49" charset="0"/>
              </a:rPr>
              <a:t>}</a:t>
            </a:r>
          </a:p>
          <a:p>
            <a:pPr>
              <a:buFontTx/>
              <a:buNone/>
              <a:defRPr/>
            </a:pPr>
            <a:r>
              <a:rPr lang="en-US" sz="2400" b="1" dirty="0">
                <a:latin typeface="Courier New" pitchFamily="49" charset="0"/>
              </a:rPr>
              <a:t>//driver main function</a:t>
            </a:r>
          </a:p>
          <a:p>
            <a:pPr>
              <a:buFontTx/>
              <a:buNone/>
              <a:defRPr/>
            </a:pPr>
            <a:r>
              <a:rPr lang="en-US" sz="2400" b="1" dirty="0">
                <a:latin typeface="Courier New" pitchFamily="49" charset="0"/>
              </a:rPr>
              <a:t>void main(){</a:t>
            </a:r>
          </a:p>
          <a:p>
            <a:pPr lvl="1">
              <a:buFontTx/>
              <a:buNone/>
              <a:defRPr/>
            </a:pPr>
            <a:r>
              <a:rPr lang="en-US" b="1" dirty="0">
                <a:latin typeface="Courier New" pitchFamily="49" charset="0"/>
              </a:rPr>
              <a:t>contact </a:t>
            </a:r>
            <a:r>
              <a:rPr lang="en-US" b="1" dirty="0" err="1">
                <a:latin typeface="Courier New" pitchFamily="49" charset="0"/>
              </a:rPr>
              <a:t>tmp</a:t>
            </a:r>
            <a:r>
              <a:rPr lang="en-US" b="1" dirty="0">
                <a:latin typeface="Courier New" pitchFamily="49" charset="0"/>
              </a:rPr>
              <a:t> = </a:t>
            </a:r>
            <a:r>
              <a:rPr lang="en-US" b="1" dirty="0" err="1">
                <a:latin typeface="Courier New" pitchFamily="49" charset="0"/>
              </a:rPr>
              <a:t>readNode</a:t>
            </a:r>
            <a:r>
              <a:rPr lang="en-US" b="1" dirty="0">
                <a:latin typeface="Courier New" pitchFamily="49" charset="0"/>
              </a:rPr>
              <a:t>();</a:t>
            </a:r>
          </a:p>
          <a:p>
            <a:pPr lvl="1">
              <a:buFontTx/>
              <a:buNone/>
              <a:defRPr/>
            </a:pPr>
            <a:r>
              <a:rPr lang="en-US" b="1" dirty="0">
                <a:latin typeface="Courier New" pitchFamily="49" charset="0"/>
              </a:rPr>
              <a:t>root = </a:t>
            </a:r>
            <a:r>
              <a:rPr lang="en-US" b="1" dirty="0" err="1">
                <a:latin typeface="Courier New" pitchFamily="49" charset="0"/>
              </a:rPr>
              <a:t>makeNewNode</a:t>
            </a:r>
            <a:r>
              <a:rPr lang="en-US" b="1" dirty="0">
                <a:latin typeface="Courier New" pitchFamily="49" charset="0"/>
              </a:rPr>
              <a:t>(</a:t>
            </a:r>
            <a:r>
              <a:rPr lang="en-US" b="1" dirty="0" err="1">
                <a:latin typeface="Courier New" pitchFamily="49" charset="0"/>
              </a:rPr>
              <a:t>tmp</a:t>
            </a:r>
            <a:r>
              <a:rPr lang="en-US" b="1" dirty="0">
                <a:latin typeface="Courier New" pitchFamily="49" charset="0"/>
              </a:rPr>
              <a:t>);</a:t>
            </a:r>
          </a:p>
          <a:p>
            <a:pPr lvl="1">
              <a:buFontTx/>
              <a:buNone/>
              <a:defRPr/>
            </a:pPr>
            <a:r>
              <a:rPr lang="en-US" b="1" dirty="0" err="1">
                <a:latin typeface="Courier New" pitchFamily="49" charset="0"/>
              </a:rPr>
              <a:t>displayNode</a:t>
            </a:r>
            <a:r>
              <a:rPr lang="en-US" b="1" dirty="0">
                <a:latin typeface="Courier New" pitchFamily="49" charset="0"/>
              </a:rPr>
              <a:t>(root);</a:t>
            </a:r>
          </a:p>
          <a:p>
            <a:pPr>
              <a:buFontTx/>
              <a:buNone/>
              <a:defRPr/>
            </a:pPr>
            <a:r>
              <a:rPr lang="en-US" sz="2400" b="1" dirty="0">
                <a:latin typeface="Courier New" pitchFamily="49" charset="0"/>
              </a:rPr>
              <a:t>}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Slide Number Placeholder 5">
            <a:extLst>
              <a:ext uri="{FF2B5EF4-FFF2-40B4-BE49-F238E27FC236}">
                <a16:creationId xmlns:a16="http://schemas.microsoft.com/office/drawing/2014/main" id="{8D020C33-E57B-C9EE-2410-AA980A16E8E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4D587AA-93FA-4983-A4AF-3D30B6D545DF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22</a:t>
            </a:fld>
            <a:endParaRPr lang="en-US" altLang="en-US" sz="1400"/>
          </a:p>
        </p:txBody>
      </p:sp>
      <p:sp>
        <p:nvSpPr>
          <p:cNvPr id="214018" name="Rectangle 2">
            <a:extLst>
              <a:ext uri="{FF2B5EF4-FFF2-40B4-BE49-F238E27FC236}">
                <a16:creationId xmlns:a16="http://schemas.microsoft.com/office/drawing/2014/main" id="{A375BFDE-9205-1D79-6FD5-A33512BF189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fr-FR" dirty="0"/>
              <a:t>Insert a new </a:t>
            </a:r>
            <a:r>
              <a:rPr lang="fr-FR" dirty="0" err="1"/>
              <a:t>node</a:t>
            </a:r>
            <a:r>
              <a:rPr lang="fr-FR" dirty="0"/>
              <a:t> to the </a:t>
            </a:r>
            <a:r>
              <a:rPr lang="fr-FR" dirty="0" err="1"/>
              <a:t>list</a:t>
            </a:r>
            <a:r>
              <a:rPr lang="fr-FR" dirty="0"/>
              <a:t> : at </a:t>
            </a:r>
            <a:r>
              <a:rPr lang="fr-FR" dirty="0" err="1"/>
              <a:t>head</a:t>
            </a:r>
            <a:r>
              <a:rPr lang="fr-FR" dirty="0"/>
              <a:t> </a:t>
            </a:r>
          </a:p>
        </p:txBody>
      </p:sp>
      <p:sp>
        <p:nvSpPr>
          <p:cNvPr id="38916" name="Rectangle 3">
            <a:extLst>
              <a:ext uri="{FF2B5EF4-FFF2-40B4-BE49-F238E27FC236}">
                <a16:creationId xmlns:a16="http://schemas.microsoft.com/office/drawing/2014/main" id="{28F4898D-BB5D-CCA4-3161-816A2513A2D1}"/>
              </a:ext>
            </a:extLst>
          </p:cNvPr>
          <p:cNvSpPr>
            <a:spLocks noGrp="1" noChangeArrowheads="1"/>
          </p:cNvSpPr>
          <p:nvPr>
            <p:ph sz="quarter" idx="13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dirty="0"/>
              <a:t>Hint on logic:</a:t>
            </a:r>
          </a:p>
          <a:p>
            <a:pPr indent="0">
              <a:buNone/>
            </a:pPr>
            <a:r>
              <a:rPr lang="en-US" altLang="en-US" sz="2400" b="1" dirty="0">
                <a:latin typeface="Courier New" panose="02070309020205020404" pitchFamily="49" charset="0"/>
              </a:rPr>
              <a:t>create </a:t>
            </a:r>
            <a:r>
              <a:rPr lang="en-US" altLang="en-US" sz="2400" b="1" dirty="0" err="1">
                <a:latin typeface="Courier New" panose="02070309020205020404" pitchFamily="49" charset="0"/>
              </a:rPr>
              <a:t>new_item</a:t>
            </a:r>
            <a:endParaRPr lang="en-US" altLang="en-US" sz="2400" b="1" dirty="0">
              <a:latin typeface="Courier New" panose="02070309020205020404" pitchFamily="49" charset="0"/>
            </a:endParaRP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2400" dirty="0">
                <a:latin typeface="Courier New" panose="02070309020205020404" pitchFamily="49" charset="0"/>
              </a:rPr>
              <a:t>	</a:t>
            </a:r>
            <a:r>
              <a:rPr lang="fr-FR" altLang="en-US" sz="2400" b="1" dirty="0">
                <a:latin typeface="Courier New" panose="02070309020205020404" pitchFamily="49" charset="0"/>
              </a:rPr>
              <a:t>new-&gt;</a:t>
            </a:r>
            <a:r>
              <a:rPr lang="fr-FR" altLang="en-US" sz="2400" b="1" dirty="0" err="1">
                <a:latin typeface="Courier New" panose="02070309020205020404" pitchFamily="49" charset="0"/>
              </a:rPr>
              <a:t>next</a:t>
            </a:r>
            <a:r>
              <a:rPr lang="fr-FR" altLang="en-US" sz="2400" b="1" dirty="0">
                <a:latin typeface="Courier New" panose="02070309020205020404" pitchFamily="49" charset="0"/>
              </a:rPr>
              <a:t> = root;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fr-FR" altLang="en-US" sz="2400" b="1" dirty="0">
                <a:latin typeface="Courier New" panose="02070309020205020404" pitchFamily="49" charset="0"/>
              </a:rPr>
              <a:t>	root = new;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fr-FR" altLang="en-US" sz="2400" b="1" dirty="0">
                <a:latin typeface="Courier New" panose="02070309020205020404" pitchFamily="49" charset="0"/>
              </a:rPr>
              <a:t>	</a:t>
            </a:r>
            <a:r>
              <a:rPr lang="fr-FR" altLang="en-US" sz="2400" b="1" dirty="0" err="1">
                <a:latin typeface="Courier New" panose="02070309020205020404" pitchFamily="49" charset="0"/>
              </a:rPr>
              <a:t>cur</a:t>
            </a:r>
            <a:r>
              <a:rPr lang="fr-FR" altLang="en-US" sz="2400" b="1" dirty="0">
                <a:latin typeface="Courier New" panose="02070309020205020404" pitchFamily="49" charset="0"/>
              </a:rPr>
              <a:t>= root;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fr-FR" altLang="en-US" sz="2400" dirty="0">
              <a:latin typeface="Courier New" panose="02070309020205020404" pitchFamily="49" charset="0"/>
            </a:endParaRPr>
          </a:p>
          <a:p>
            <a:pPr eaLnBrk="1" hangingPunct="1">
              <a:lnSpc>
                <a:spcPct val="90000"/>
              </a:lnSpc>
            </a:pPr>
            <a:endParaRPr lang="fr-FR" altLang="en-US" sz="2400" dirty="0">
              <a:latin typeface="Courier New" panose="02070309020205020404" pitchFamily="49" charset="0"/>
            </a:endParaRPr>
          </a:p>
        </p:txBody>
      </p:sp>
      <p:sp>
        <p:nvSpPr>
          <p:cNvPr id="38917" name="Text Box 4">
            <a:extLst>
              <a:ext uri="{FF2B5EF4-FFF2-40B4-BE49-F238E27FC236}">
                <a16:creationId xmlns:a16="http://schemas.microsoft.com/office/drawing/2014/main" id="{EA27ABE8-DB3D-DA37-8CE1-E54DA187F3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67900" y="2857520"/>
            <a:ext cx="10668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>
                <a:latin typeface="Tahoma" panose="020B0604030504040204" pitchFamily="34" charset="0"/>
              </a:rPr>
              <a:t>…</a:t>
            </a:r>
          </a:p>
        </p:txBody>
      </p:sp>
      <p:sp>
        <p:nvSpPr>
          <p:cNvPr id="38918" name="Rectangle 5">
            <a:extLst>
              <a:ext uri="{FF2B5EF4-FFF2-40B4-BE49-F238E27FC236}">
                <a16:creationId xmlns:a16="http://schemas.microsoft.com/office/drawing/2014/main" id="{B1AA396A-3C65-1E56-A83E-D83378D763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19500" y="3268681"/>
            <a:ext cx="914400" cy="609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fr-FR" altLang="en-US" sz="1800"/>
          </a:p>
        </p:txBody>
      </p:sp>
      <p:sp>
        <p:nvSpPr>
          <p:cNvPr id="38919" name="Rectangle 6">
            <a:extLst>
              <a:ext uri="{FF2B5EF4-FFF2-40B4-BE49-F238E27FC236}">
                <a16:creationId xmlns:a16="http://schemas.microsoft.com/office/drawing/2014/main" id="{19411AE0-5234-23B1-023D-0B765DBD17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19700" y="3273444"/>
            <a:ext cx="914400" cy="609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fr-FR" altLang="en-US" sz="1800"/>
          </a:p>
        </p:txBody>
      </p:sp>
      <p:sp>
        <p:nvSpPr>
          <p:cNvPr id="38920" name="Rectangle 7">
            <a:extLst>
              <a:ext uri="{FF2B5EF4-FFF2-40B4-BE49-F238E27FC236}">
                <a16:creationId xmlns:a16="http://schemas.microsoft.com/office/drawing/2014/main" id="{2FEDEE5F-3228-2AC4-C5DB-68C2064DD8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19900" y="3273444"/>
            <a:ext cx="914400" cy="609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fr-FR" altLang="en-US" sz="1800"/>
          </a:p>
        </p:txBody>
      </p:sp>
      <p:sp>
        <p:nvSpPr>
          <p:cNvPr id="38921" name="Rectangle 8">
            <a:extLst>
              <a:ext uri="{FF2B5EF4-FFF2-40B4-BE49-F238E27FC236}">
                <a16:creationId xmlns:a16="http://schemas.microsoft.com/office/drawing/2014/main" id="{0CDE632D-16D4-4430-FF24-AB38610AB6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20100" y="3273444"/>
            <a:ext cx="914400" cy="609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fr-FR" altLang="en-US" sz="1800"/>
          </a:p>
        </p:txBody>
      </p:sp>
      <p:sp>
        <p:nvSpPr>
          <p:cNvPr id="38922" name="Line 9">
            <a:extLst>
              <a:ext uri="{FF2B5EF4-FFF2-40B4-BE49-F238E27FC236}">
                <a16:creationId xmlns:a16="http://schemas.microsoft.com/office/drawing/2014/main" id="{80A420A2-555E-7FA4-38F9-7E576D3D4638}"/>
              </a:ext>
            </a:extLst>
          </p:cNvPr>
          <p:cNvSpPr>
            <a:spLocks noChangeShapeType="1"/>
          </p:cNvSpPr>
          <p:nvPr/>
        </p:nvSpPr>
        <p:spPr bwMode="auto">
          <a:xfrm>
            <a:off x="4533900" y="3578245"/>
            <a:ext cx="685800" cy="1587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8923" name="Line 10">
            <a:extLst>
              <a:ext uri="{FF2B5EF4-FFF2-40B4-BE49-F238E27FC236}">
                <a16:creationId xmlns:a16="http://schemas.microsoft.com/office/drawing/2014/main" id="{90F672D4-4180-2E6F-31A5-6226B9D509F6}"/>
              </a:ext>
            </a:extLst>
          </p:cNvPr>
          <p:cNvSpPr>
            <a:spLocks noChangeShapeType="1"/>
          </p:cNvSpPr>
          <p:nvPr/>
        </p:nvSpPr>
        <p:spPr bwMode="auto">
          <a:xfrm>
            <a:off x="6134100" y="3578245"/>
            <a:ext cx="685800" cy="1587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8924" name="Line 11">
            <a:extLst>
              <a:ext uri="{FF2B5EF4-FFF2-40B4-BE49-F238E27FC236}">
                <a16:creationId xmlns:a16="http://schemas.microsoft.com/office/drawing/2014/main" id="{708C6B5C-9E8B-1158-81B0-CE4EA9A827C9}"/>
              </a:ext>
            </a:extLst>
          </p:cNvPr>
          <p:cNvSpPr>
            <a:spLocks noChangeShapeType="1"/>
          </p:cNvSpPr>
          <p:nvPr/>
        </p:nvSpPr>
        <p:spPr bwMode="auto">
          <a:xfrm>
            <a:off x="7734300" y="3578245"/>
            <a:ext cx="685800" cy="1587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8925" name="Line 12">
            <a:extLst>
              <a:ext uri="{FF2B5EF4-FFF2-40B4-BE49-F238E27FC236}">
                <a16:creationId xmlns:a16="http://schemas.microsoft.com/office/drawing/2014/main" id="{0BC39E35-0034-C7FB-42DE-F3F12DD0BE82}"/>
              </a:ext>
            </a:extLst>
          </p:cNvPr>
          <p:cNvSpPr>
            <a:spLocks noChangeShapeType="1"/>
          </p:cNvSpPr>
          <p:nvPr/>
        </p:nvSpPr>
        <p:spPr bwMode="auto">
          <a:xfrm>
            <a:off x="9334500" y="3578245"/>
            <a:ext cx="685800" cy="1587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8926" name="Text Box 13">
            <a:extLst>
              <a:ext uri="{FF2B5EF4-FFF2-40B4-BE49-F238E27FC236}">
                <a16:creationId xmlns:a16="http://schemas.microsoft.com/office/drawing/2014/main" id="{F35625BD-1478-6A3C-3FD2-CB1D771DB5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72700" y="3289319"/>
            <a:ext cx="6096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endParaRPr lang="fr-FR" altLang="en-US" sz="1800">
              <a:latin typeface="Tahoma" panose="020B0604030504040204" pitchFamily="34" charset="0"/>
            </a:endParaRPr>
          </a:p>
        </p:txBody>
      </p:sp>
      <p:sp>
        <p:nvSpPr>
          <p:cNvPr id="24591" name="Line 14">
            <a:extLst>
              <a:ext uri="{FF2B5EF4-FFF2-40B4-BE49-F238E27FC236}">
                <a16:creationId xmlns:a16="http://schemas.microsoft.com/office/drawing/2014/main" id="{B0497330-F2EB-8E2A-C551-B9F93C5B60C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933700" y="3649682"/>
            <a:ext cx="685800" cy="168275"/>
          </a:xfrm>
          <a:prstGeom prst="line">
            <a:avLst/>
          </a:prstGeom>
          <a:noFill/>
          <a:ln w="50800">
            <a:solidFill>
              <a:schemeClr val="tx1"/>
            </a:solidFill>
            <a:prstDash val="sys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8928" name="Text Box 15">
            <a:extLst>
              <a:ext uri="{FF2B5EF4-FFF2-40B4-BE49-F238E27FC236}">
                <a16:creationId xmlns:a16="http://schemas.microsoft.com/office/drawing/2014/main" id="{B49F8A63-F850-4B8C-F4A2-1A23102D97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47900" y="3589356"/>
            <a:ext cx="1371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2400" dirty="0">
                <a:latin typeface="Tahoma" panose="020B0604030504040204" pitchFamily="34" charset="0"/>
              </a:rPr>
              <a:t>root</a:t>
            </a:r>
          </a:p>
        </p:txBody>
      </p:sp>
      <p:sp>
        <p:nvSpPr>
          <p:cNvPr id="214032" name="Rectangle 16">
            <a:extLst>
              <a:ext uri="{FF2B5EF4-FFF2-40B4-BE49-F238E27FC236}">
                <a16:creationId xmlns:a16="http://schemas.microsoft.com/office/drawing/2014/main" id="{D6486CA3-F1D1-BD8E-1550-555D7FB3C3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5100" y="4732356"/>
            <a:ext cx="914400" cy="609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fr-FR" altLang="en-US" sz="1800"/>
          </a:p>
        </p:txBody>
      </p:sp>
      <p:sp>
        <p:nvSpPr>
          <p:cNvPr id="214033" name="Line 17">
            <a:extLst>
              <a:ext uri="{FF2B5EF4-FFF2-40B4-BE49-F238E27FC236}">
                <a16:creationId xmlns:a16="http://schemas.microsoft.com/office/drawing/2014/main" id="{27C4B74B-3D9A-675D-9825-E197B734CA6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467100" y="3894155"/>
            <a:ext cx="457200" cy="836612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595" name="Line 18">
            <a:extLst>
              <a:ext uri="{FF2B5EF4-FFF2-40B4-BE49-F238E27FC236}">
                <a16:creationId xmlns:a16="http://schemas.microsoft.com/office/drawing/2014/main" id="{BEC95D02-662E-4655-F47B-326173F8DAC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159000" y="5049874"/>
            <a:ext cx="546100" cy="116485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596" name="Text Box 19">
            <a:extLst>
              <a:ext uri="{FF2B5EF4-FFF2-40B4-BE49-F238E27FC236}">
                <a16:creationId xmlns:a16="http://schemas.microsoft.com/office/drawing/2014/main" id="{FA71820E-2895-90EA-4A69-504EF0E2B4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62100" y="5049874"/>
            <a:ext cx="1371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2400" dirty="0">
                <a:latin typeface="Tahoma" panose="020B0604030504040204" pitchFamily="34" charset="0"/>
              </a:rPr>
              <a:t>cur</a:t>
            </a:r>
          </a:p>
        </p:txBody>
      </p:sp>
      <p:sp>
        <p:nvSpPr>
          <p:cNvPr id="214037" name="Line 21">
            <a:extLst>
              <a:ext uri="{FF2B5EF4-FFF2-40B4-BE49-F238E27FC236}">
                <a16:creationId xmlns:a16="http://schemas.microsoft.com/office/drawing/2014/main" id="{E545A726-48AD-F947-C3BA-4D912F71584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619500" y="5021281"/>
            <a:ext cx="685800" cy="1588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4038" name="Text Box 22">
            <a:extLst>
              <a:ext uri="{FF2B5EF4-FFF2-40B4-BE49-F238E27FC236}">
                <a16:creationId xmlns:a16="http://schemas.microsoft.com/office/drawing/2014/main" id="{F6109C6D-45EE-0C64-1AB3-4471D4BDFE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05300" y="4792681"/>
            <a:ext cx="1676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2400">
                <a:latin typeface="Tahoma" panose="020B0604030504040204" pitchFamily="34" charset="0"/>
              </a:rPr>
              <a:t>new_item</a:t>
            </a:r>
          </a:p>
        </p:txBody>
      </p:sp>
      <p:sp>
        <p:nvSpPr>
          <p:cNvPr id="26" name="Line 17">
            <a:extLst>
              <a:ext uri="{FF2B5EF4-FFF2-40B4-BE49-F238E27FC236}">
                <a16:creationId xmlns:a16="http://schemas.microsoft.com/office/drawing/2014/main" id="{D99409E3-2D07-F776-CFB9-3920D9D37F1C}"/>
              </a:ext>
            </a:extLst>
          </p:cNvPr>
          <p:cNvSpPr>
            <a:spLocks noChangeShapeType="1"/>
          </p:cNvSpPr>
          <p:nvPr/>
        </p:nvSpPr>
        <p:spPr bwMode="auto">
          <a:xfrm>
            <a:off x="2705100" y="4046556"/>
            <a:ext cx="457200" cy="60960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4032" grpId="0" animBg="1"/>
      <p:bldP spid="24596" grpId="0"/>
      <p:bldP spid="21403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4" name="Slide Number Placeholder 3">
            <a:extLst>
              <a:ext uri="{FF2B5EF4-FFF2-40B4-BE49-F238E27FC236}">
                <a16:creationId xmlns:a16="http://schemas.microsoft.com/office/drawing/2014/main" id="{ACFF9372-86EA-C3EE-4A6C-675F64C13CE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E10EA9E8-2602-4850-8484-A41B7572FF52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23</a:t>
            </a:fld>
            <a:endParaRPr lang="en-US" altLang="en-US" sz="14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1F9CF5-67D2-0A6D-EAF8-BF8244A60A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Insert node at head of the list : solution</a:t>
            </a:r>
          </a:p>
        </p:txBody>
      </p:sp>
      <p:sp>
        <p:nvSpPr>
          <p:cNvPr id="40963" name="Content Placeholder 2">
            <a:extLst>
              <a:ext uri="{FF2B5EF4-FFF2-40B4-BE49-F238E27FC236}">
                <a16:creationId xmlns:a16="http://schemas.microsoft.com/office/drawing/2014/main" id="{2D9F6FE5-9A1E-0B9E-33DF-68C466AC4647}"/>
              </a:ext>
            </a:extLst>
          </p:cNvPr>
          <p:cNvSpPr>
            <a:spLocks noGrp="1" noChangeArrowheads="1"/>
          </p:cNvSpPr>
          <p:nvPr>
            <p:ph sz="quarter" idx="13"/>
          </p:nvPr>
        </p:nvSpPr>
        <p:spPr/>
        <p:txBody>
          <a:bodyPr/>
          <a:lstStyle/>
          <a:p>
            <a:pPr>
              <a:spcBef>
                <a:spcPts val="200"/>
              </a:spcBef>
              <a:spcAft>
                <a:spcPts val="200"/>
              </a:spcAft>
              <a:buFontTx/>
              <a:buNone/>
            </a:pPr>
            <a:r>
              <a:rPr lang="en-US" altLang="en-US" sz="2400" b="1" dirty="0">
                <a:latin typeface="Courier New" panose="02070309020205020404" pitchFamily="49" charset="0"/>
              </a:rPr>
              <a:t>void </a:t>
            </a:r>
            <a:r>
              <a:rPr lang="en-US" altLang="en-US" sz="2400" b="1" dirty="0" err="1">
                <a:latin typeface="Courier New" panose="02070309020205020404" pitchFamily="49" charset="0"/>
              </a:rPr>
              <a:t>insertAtHead</a:t>
            </a:r>
            <a:r>
              <a:rPr lang="en-US" altLang="en-US" sz="2400" b="1" dirty="0">
                <a:latin typeface="Courier New" panose="02070309020205020404" pitchFamily="49" charset="0"/>
              </a:rPr>
              <a:t>(contact </a:t>
            </a:r>
            <a:r>
              <a:rPr lang="en-US" altLang="en-US" sz="2400" b="1" dirty="0" err="1">
                <a:latin typeface="Courier New" panose="02070309020205020404" pitchFamily="49" charset="0"/>
              </a:rPr>
              <a:t>ct</a:t>
            </a:r>
            <a:r>
              <a:rPr lang="en-US" altLang="en-US" sz="2400" b="1" dirty="0">
                <a:latin typeface="Courier New" panose="02070309020205020404" pitchFamily="49" charset="0"/>
              </a:rPr>
              <a:t>){</a:t>
            </a:r>
          </a:p>
          <a:p>
            <a:pPr>
              <a:spcBef>
                <a:spcPts val="200"/>
              </a:spcBef>
              <a:spcAft>
                <a:spcPts val="200"/>
              </a:spcAft>
              <a:buFontTx/>
              <a:buNone/>
            </a:pPr>
            <a:r>
              <a:rPr lang="en-US" altLang="en-US" sz="2400" b="1" dirty="0">
                <a:latin typeface="Courier New" panose="02070309020205020404" pitchFamily="49" charset="0"/>
              </a:rPr>
              <a:t>	node* new = </a:t>
            </a:r>
            <a:r>
              <a:rPr lang="en-US" altLang="en-US" sz="2400" b="1" dirty="0" err="1">
                <a:latin typeface="Courier New" panose="02070309020205020404" pitchFamily="49" charset="0"/>
              </a:rPr>
              <a:t>makeNewNode</a:t>
            </a:r>
            <a:r>
              <a:rPr lang="en-US" altLang="en-US" sz="2400" b="1" dirty="0">
                <a:latin typeface="Courier New" panose="02070309020205020404" pitchFamily="49" charset="0"/>
              </a:rPr>
              <a:t>(</a:t>
            </a:r>
            <a:r>
              <a:rPr lang="en-US" altLang="en-US" sz="2400" b="1" dirty="0" err="1">
                <a:latin typeface="Courier New" panose="02070309020205020404" pitchFamily="49" charset="0"/>
              </a:rPr>
              <a:t>ct</a:t>
            </a:r>
            <a:r>
              <a:rPr lang="en-US" altLang="en-US" sz="2400" b="1" dirty="0">
                <a:latin typeface="Courier New" panose="02070309020205020404" pitchFamily="49" charset="0"/>
              </a:rPr>
              <a:t>);</a:t>
            </a:r>
          </a:p>
          <a:p>
            <a:pPr>
              <a:spcBef>
                <a:spcPts val="200"/>
              </a:spcBef>
              <a:spcAft>
                <a:spcPts val="200"/>
              </a:spcAft>
              <a:buFontTx/>
              <a:buNone/>
            </a:pPr>
            <a:r>
              <a:rPr lang="en-US" altLang="en-US" sz="2400" b="1" dirty="0">
                <a:latin typeface="Courier New" panose="02070309020205020404" pitchFamily="49" charset="0"/>
              </a:rPr>
              <a:t>	new-&gt;next = root;</a:t>
            </a:r>
          </a:p>
          <a:p>
            <a:pPr>
              <a:spcBef>
                <a:spcPts val="200"/>
              </a:spcBef>
              <a:spcAft>
                <a:spcPts val="200"/>
              </a:spcAft>
              <a:buFontTx/>
              <a:buNone/>
            </a:pPr>
            <a:r>
              <a:rPr lang="en-US" altLang="en-US" sz="2400" b="1" dirty="0">
                <a:latin typeface="Courier New" panose="02070309020205020404" pitchFamily="49" charset="0"/>
              </a:rPr>
              <a:t>	root = new;</a:t>
            </a:r>
          </a:p>
          <a:p>
            <a:pPr>
              <a:spcBef>
                <a:spcPts val="200"/>
              </a:spcBef>
              <a:spcAft>
                <a:spcPts val="200"/>
              </a:spcAft>
              <a:buFontTx/>
              <a:buNone/>
            </a:pPr>
            <a:r>
              <a:rPr lang="en-US" altLang="en-US" sz="2400" b="1" dirty="0">
                <a:latin typeface="Courier New" panose="02070309020205020404" pitchFamily="49" charset="0"/>
              </a:rPr>
              <a:t>	cur = root;</a:t>
            </a:r>
          </a:p>
          <a:p>
            <a:pPr>
              <a:spcBef>
                <a:spcPts val="200"/>
              </a:spcBef>
              <a:spcAft>
                <a:spcPts val="200"/>
              </a:spcAft>
              <a:buFontTx/>
              <a:buNone/>
            </a:pPr>
            <a:r>
              <a:rPr lang="en-US" altLang="en-US" sz="2400" b="1" dirty="0">
                <a:latin typeface="Courier New" panose="02070309020205020404" pitchFamily="49" charset="0"/>
              </a:rPr>
              <a:t>}</a:t>
            </a:r>
          </a:p>
          <a:p>
            <a:pPr eaLnBrk="1" hangingPunct="1">
              <a:spcBef>
                <a:spcPts val="200"/>
              </a:spcBef>
              <a:spcAft>
                <a:spcPts val="200"/>
              </a:spcAft>
              <a:buFontTx/>
              <a:buNone/>
            </a:pPr>
            <a:r>
              <a:rPr lang="en-US" altLang="en-US" sz="2400" b="1" dirty="0">
                <a:latin typeface="Courier New" panose="02070309020205020404" pitchFamily="49" charset="0"/>
              </a:rPr>
              <a:t>void main(){</a:t>
            </a:r>
          </a:p>
          <a:p>
            <a:pPr eaLnBrk="1" hangingPunct="1">
              <a:spcBef>
                <a:spcPts val="200"/>
              </a:spcBef>
              <a:spcAft>
                <a:spcPts val="200"/>
              </a:spcAft>
              <a:buFontTx/>
              <a:buNone/>
            </a:pPr>
            <a:r>
              <a:rPr lang="en-US" altLang="en-US" sz="2400" b="1" dirty="0">
                <a:latin typeface="Courier New" panose="02070309020205020404" pitchFamily="49" charset="0"/>
              </a:rPr>
              <a:t>	contact </a:t>
            </a:r>
            <a:r>
              <a:rPr lang="en-US" altLang="en-US" sz="2400" b="1" dirty="0" err="1">
                <a:latin typeface="Courier New" panose="02070309020205020404" pitchFamily="49" charset="0"/>
              </a:rPr>
              <a:t>tmp</a:t>
            </a:r>
            <a:r>
              <a:rPr lang="en-US" altLang="en-US" sz="2400" b="1" dirty="0">
                <a:latin typeface="Courier New" panose="02070309020205020404" pitchFamily="49" charset="0"/>
              </a:rPr>
              <a:t>; int </a:t>
            </a:r>
            <a:r>
              <a:rPr lang="en-US" altLang="en-US" sz="2400" b="1" dirty="0" err="1">
                <a:latin typeface="Courier New" panose="02070309020205020404" pitchFamily="49" charset="0"/>
              </a:rPr>
              <a:t>i</a:t>
            </a:r>
            <a:r>
              <a:rPr lang="en-US" altLang="en-US" sz="2400" b="1" dirty="0">
                <a:latin typeface="Courier New" panose="02070309020205020404" pitchFamily="49" charset="0"/>
              </a:rPr>
              <a:t>;	</a:t>
            </a:r>
          </a:p>
          <a:p>
            <a:pPr eaLnBrk="1" hangingPunct="1">
              <a:spcBef>
                <a:spcPts val="200"/>
              </a:spcBef>
              <a:spcAft>
                <a:spcPts val="200"/>
              </a:spcAft>
              <a:buFontTx/>
              <a:buNone/>
            </a:pPr>
            <a:r>
              <a:rPr lang="en-US" altLang="en-US" sz="2400" b="1" dirty="0">
                <a:latin typeface="Courier New" panose="02070309020205020404" pitchFamily="49" charset="0"/>
              </a:rPr>
              <a:t>	for(</a:t>
            </a:r>
            <a:r>
              <a:rPr lang="en-US" altLang="en-US" sz="2400" b="1" dirty="0" err="1">
                <a:latin typeface="Courier New" panose="02070309020205020404" pitchFamily="49" charset="0"/>
              </a:rPr>
              <a:t>i</a:t>
            </a:r>
            <a:r>
              <a:rPr lang="en-US" altLang="en-US" sz="2400" b="1" dirty="0">
                <a:latin typeface="Courier New" panose="02070309020205020404" pitchFamily="49" charset="0"/>
              </a:rPr>
              <a:t>=0;i&lt;2;i++){</a:t>
            </a:r>
          </a:p>
          <a:p>
            <a:pPr lvl="1" eaLnBrk="1" hangingPunct="1">
              <a:spcBef>
                <a:spcPts val="200"/>
              </a:spcBef>
              <a:spcAft>
                <a:spcPts val="200"/>
              </a:spcAft>
              <a:buFontTx/>
              <a:buNone/>
            </a:pPr>
            <a:r>
              <a:rPr lang="en-US" altLang="en-US" sz="2400" b="1" dirty="0">
                <a:latin typeface="Courier New" panose="02070309020205020404" pitchFamily="49" charset="0"/>
              </a:rPr>
              <a:t>	</a:t>
            </a:r>
            <a:r>
              <a:rPr lang="en-US" altLang="en-US" sz="2400" b="1" dirty="0" err="1">
                <a:latin typeface="Courier New" panose="02070309020205020404" pitchFamily="49" charset="0"/>
              </a:rPr>
              <a:t>tmp</a:t>
            </a:r>
            <a:r>
              <a:rPr lang="en-US" altLang="en-US" sz="2400" b="1" dirty="0">
                <a:latin typeface="Courier New" panose="02070309020205020404" pitchFamily="49" charset="0"/>
              </a:rPr>
              <a:t> = </a:t>
            </a:r>
            <a:r>
              <a:rPr lang="en-US" altLang="en-US" sz="2400" b="1" dirty="0" err="1">
                <a:latin typeface="Courier New" panose="02070309020205020404" pitchFamily="49" charset="0"/>
              </a:rPr>
              <a:t>readNode</a:t>
            </a:r>
            <a:r>
              <a:rPr lang="en-US" altLang="en-US" sz="2400" b="1" dirty="0">
                <a:latin typeface="Courier New" panose="02070309020205020404" pitchFamily="49" charset="0"/>
              </a:rPr>
              <a:t>(); </a:t>
            </a:r>
            <a:r>
              <a:rPr lang="en-US" altLang="en-US" sz="2400" b="1" dirty="0" err="1">
                <a:latin typeface="Courier New" panose="02070309020205020404" pitchFamily="49" charset="0"/>
              </a:rPr>
              <a:t>insertAtHead</a:t>
            </a:r>
            <a:r>
              <a:rPr lang="en-US" altLang="en-US" sz="2400" b="1" dirty="0">
                <a:latin typeface="Courier New" panose="02070309020205020404" pitchFamily="49" charset="0"/>
              </a:rPr>
              <a:t>(</a:t>
            </a:r>
            <a:r>
              <a:rPr lang="en-US" altLang="en-US" sz="2400" b="1" dirty="0" err="1">
                <a:latin typeface="Courier New" panose="02070309020205020404" pitchFamily="49" charset="0"/>
              </a:rPr>
              <a:t>tmp</a:t>
            </a:r>
            <a:r>
              <a:rPr lang="en-US" altLang="en-US" sz="2400" b="1" dirty="0">
                <a:latin typeface="Courier New" panose="02070309020205020404" pitchFamily="49" charset="0"/>
              </a:rPr>
              <a:t>);</a:t>
            </a:r>
          </a:p>
          <a:p>
            <a:pPr lvl="1" eaLnBrk="1" hangingPunct="1">
              <a:spcBef>
                <a:spcPts val="200"/>
              </a:spcBef>
              <a:spcAft>
                <a:spcPts val="200"/>
              </a:spcAft>
              <a:buFontTx/>
              <a:buNone/>
            </a:pPr>
            <a:r>
              <a:rPr lang="en-US" altLang="en-US" sz="2400" b="1" dirty="0">
                <a:latin typeface="Courier New" panose="02070309020205020404" pitchFamily="49" charset="0"/>
              </a:rPr>
              <a:t>	</a:t>
            </a:r>
            <a:r>
              <a:rPr lang="en-US" altLang="en-US" sz="2400" b="1" dirty="0" err="1">
                <a:latin typeface="Courier New" panose="02070309020205020404" pitchFamily="49" charset="0"/>
              </a:rPr>
              <a:t>displayNode</a:t>
            </a:r>
            <a:r>
              <a:rPr lang="en-US" altLang="en-US" sz="2400" b="1" dirty="0">
                <a:latin typeface="Courier New" panose="02070309020205020404" pitchFamily="49" charset="0"/>
              </a:rPr>
              <a:t>(root);</a:t>
            </a:r>
          </a:p>
          <a:p>
            <a:pPr marL="292100" lvl="1" indent="0" eaLnBrk="1" hangingPunct="1">
              <a:spcBef>
                <a:spcPts val="200"/>
              </a:spcBef>
              <a:spcAft>
                <a:spcPts val="200"/>
              </a:spcAft>
              <a:buFontTx/>
              <a:buNone/>
            </a:pPr>
            <a:r>
              <a:rPr lang="en-US" altLang="en-US" sz="2400" b="1" dirty="0">
                <a:latin typeface="Courier New" panose="02070309020205020404" pitchFamily="49" charset="0"/>
              </a:rPr>
              <a:t>}</a:t>
            </a:r>
          </a:p>
          <a:p>
            <a:pPr eaLnBrk="1" hangingPunct="1">
              <a:spcBef>
                <a:spcPts val="200"/>
              </a:spcBef>
              <a:spcAft>
                <a:spcPts val="200"/>
              </a:spcAft>
              <a:buFontTx/>
              <a:buNone/>
            </a:pPr>
            <a:r>
              <a:rPr lang="en-US" altLang="en-US" sz="2400" b="1" dirty="0">
                <a:latin typeface="Courier New" panose="02070309020205020404" pitchFamily="49" charset="0"/>
              </a:rPr>
              <a:t>}</a:t>
            </a:r>
            <a:endParaRPr lang="en-US" alt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6C422E8-738D-503D-D0BA-082E458007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7427" y="2333342"/>
            <a:ext cx="6685837" cy="138892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Slide Number Placeholder 5">
            <a:extLst>
              <a:ext uri="{FF2B5EF4-FFF2-40B4-BE49-F238E27FC236}">
                <a16:creationId xmlns:a16="http://schemas.microsoft.com/office/drawing/2014/main" id="{FD16DE61-02F2-2049-AB1A-24BE147552E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BE8205D1-F4F9-42F5-BF20-AC846484FB06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24</a:t>
            </a:fld>
            <a:endParaRPr lang="en-US" altLang="en-US" sz="1400"/>
          </a:p>
        </p:txBody>
      </p:sp>
      <p:sp>
        <p:nvSpPr>
          <p:cNvPr id="214018" name="Rectangle 2">
            <a:extLst>
              <a:ext uri="{FF2B5EF4-FFF2-40B4-BE49-F238E27FC236}">
                <a16:creationId xmlns:a16="http://schemas.microsoft.com/office/drawing/2014/main" id="{CDCC6A6D-4C1D-50DC-C949-0DC9F6F9612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fr-FR" dirty="0"/>
              <a:t>Insert new </a:t>
            </a:r>
            <a:r>
              <a:rPr lang="fr-FR" dirty="0" err="1"/>
              <a:t>node</a:t>
            </a:r>
            <a:r>
              <a:rPr lang="fr-FR" dirty="0"/>
              <a:t> </a:t>
            </a:r>
            <a:r>
              <a:rPr lang="en-US" dirty="0"/>
              <a:t>after the current node</a:t>
            </a:r>
            <a:endParaRPr lang="fr-FR" dirty="0"/>
          </a:p>
        </p:txBody>
      </p:sp>
      <p:sp>
        <p:nvSpPr>
          <p:cNvPr id="214019" name="Rectangle 3">
            <a:extLst>
              <a:ext uri="{FF2B5EF4-FFF2-40B4-BE49-F238E27FC236}">
                <a16:creationId xmlns:a16="http://schemas.microsoft.com/office/drawing/2014/main" id="{B5E01741-7DEB-2C25-9644-C029C92F6759}"/>
              </a:ext>
            </a:extLst>
          </p:cNvPr>
          <p:cNvSpPr>
            <a:spLocks noGrp="1" noChangeArrowheads="1"/>
          </p:cNvSpPr>
          <p:nvPr>
            <p:ph sz="quarter" idx="13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dirty="0"/>
              <a:t>Pseudo code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2000" dirty="0">
                <a:latin typeface="Courier New" panose="02070309020205020404" pitchFamily="49" charset="0"/>
              </a:rPr>
              <a:t>	</a:t>
            </a:r>
            <a:r>
              <a:rPr lang="en-US" altLang="en-US" sz="2000" b="1" dirty="0">
                <a:latin typeface="Courier New" panose="02070309020205020404" pitchFamily="49" charset="0"/>
              </a:rPr>
              <a:t>create </a:t>
            </a:r>
            <a:r>
              <a:rPr lang="en-US" altLang="en-US" sz="2000" b="1" dirty="0" err="1">
                <a:latin typeface="Courier New" panose="02070309020205020404" pitchFamily="49" charset="0"/>
              </a:rPr>
              <a:t>new_item</a:t>
            </a:r>
            <a:endParaRPr lang="en-US" altLang="en-US" sz="2000" b="1" dirty="0">
              <a:latin typeface="Courier New" panose="02070309020205020404" pitchFamily="49" charset="0"/>
            </a:endParaRP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fr-FR" altLang="en-US" sz="2400" b="1" dirty="0">
                <a:latin typeface="Courier New" panose="02070309020205020404" pitchFamily="49" charset="0"/>
              </a:rPr>
              <a:t>	</a:t>
            </a:r>
            <a:r>
              <a:rPr lang="fr-FR" altLang="en-US" sz="2000" b="1" dirty="0">
                <a:latin typeface="Courier New" panose="02070309020205020404" pitchFamily="49" charset="0"/>
              </a:rPr>
              <a:t>new-&gt;</a:t>
            </a:r>
            <a:r>
              <a:rPr lang="fr-FR" altLang="en-US" sz="2000" b="1" dirty="0" err="1">
                <a:latin typeface="Courier New" panose="02070309020205020404" pitchFamily="49" charset="0"/>
              </a:rPr>
              <a:t>next</a:t>
            </a:r>
            <a:r>
              <a:rPr lang="fr-FR" altLang="en-US" sz="2000" b="1" dirty="0">
                <a:latin typeface="Courier New" panose="02070309020205020404" pitchFamily="49" charset="0"/>
              </a:rPr>
              <a:t> = </a:t>
            </a:r>
            <a:r>
              <a:rPr lang="fr-FR" altLang="en-US" sz="2000" b="1" dirty="0" err="1">
                <a:latin typeface="Courier New" panose="02070309020205020404" pitchFamily="49" charset="0"/>
              </a:rPr>
              <a:t>cur</a:t>
            </a:r>
            <a:r>
              <a:rPr lang="fr-FR" altLang="en-US" sz="2000" b="1" dirty="0">
                <a:latin typeface="Courier New" panose="02070309020205020404" pitchFamily="49" charset="0"/>
              </a:rPr>
              <a:t>-&gt;</a:t>
            </a:r>
            <a:r>
              <a:rPr lang="fr-FR" altLang="en-US" sz="2000" b="1" dirty="0" err="1">
                <a:latin typeface="Courier New" panose="02070309020205020404" pitchFamily="49" charset="0"/>
              </a:rPr>
              <a:t>next</a:t>
            </a:r>
            <a:r>
              <a:rPr lang="fr-FR" altLang="en-US" sz="2000" b="1" dirty="0">
                <a:latin typeface="Courier New" panose="02070309020205020404" pitchFamily="49" charset="0"/>
              </a:rPr>
              <a:t>;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fr-FR" altLang="en-US" sz="2000" b="1" dirty="0">
                <a:latin typeface="Courier New" panose="02070309020205020404" pitchFamily="49" charset="0"/>
              </a:rPr>
              <a:t>	</a:t>
            </a:r>
            <a:r>
              <a:rPr lang="fr-FR" altLang="en-US" sz="2000" b="1" dirty="0" err="1">
                <a:latin typeface="Courier New" panose="02070309020205020404" pitchFamily="49" charset="0"/>
              </a:rPr>
              <a:t>cur</a:t>
            </a:r>
            <a:r>
              <a:rPr lang="fr-FR" altLang="en-US" sz="2000" b="1" dirty="0">
                <a:latin typeface="Courier New" panose="02070309020205020404" pitchFamily="49" charset="0"/>
              </a:rPr>
              <a:t>-&gt;</a:t>
            </a:r>
            <a:r>
              <a:rPr lang="fr-FR" altLang="en-US" sz="2000" b="1" dirty="0" err="1">
                <a:latin typeface="Courier New" panose="02070309020205020404" pitchFamily="49" charset="0"/>
              </a:rPr>
              <a:t>next</a:t>
            </a:r>
            <a:r>
              <a:rPr lang="fr-FR" altLang="en-US" sz="2000" b="1" dirty="0">
                <a:latin typeface="Courier New" panose="02070309020205020404" pitchFamily="49" charset="0"/>
              </a:rPr>
              <a:t> = new;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fr-FR" altLang="en-US" sz="2000" b="1" dirty="0">
                <a:latin typeface="Courier New" panose="02070309020205020404" pitchFamily="49" charset="0"/>
              </a:rPr>
              <a:t>	</a:t>
            </a:r>
            <a:r>
              <a:rPr lang="fr-FR" altLang="en-US" sz="2000" b="1" dirty="0" err="1">
                <a:latin typeface="Courier New" panose="02070309020205020404" pitchFamily="49" charset="0"/>
              </a:rPr>
              <a:t>cur</a:t>
            </a:r>
            <a:r>
              <a:rPr lang="fr-FR" altLang="en-US" sz="2000" b="1" dirty="0">
                <a:latin typeface="Courier New" panose="02070309020205020404" pitchFamily="49" charset="0"/>
              </a:rPr>
              <a:t>= </a:t>
            </a:r>
            <a:r>
              <a:rPr lang="fr-FR" altLang="en-US" sz="2000" b="1" dirty="0" err="1">
                <a:latin typeface="Courier New" panose="02070309020205020404" pitchFamily="49" charset="0"/>
              </a:rPr>
              <a:t>cur</a:t>
            </a:r>
            <a:r>
              <a:rPr lang="fr-FR" altLang="en-US" sz="2000" b="1" dirty="0">
                <a:latin typeface="Courier New" panose="02070309020205020404" pitchFamily="49" charset="0"/>
              </a:rPr>
              <a:t>-&gt;</a:t>
            </a:r>
            <a:r>
              <a:rPr lang="fr-FR" altLang="en-US" sz="2000" b="1" dirty="0" err="1">
                <a:latin typeface="Courier New" panose="02070309020205020404" pitchFamily="49" charset="0"/>
              </a:rPr>
              <a:t>next</a:t>
            </a:r>
            <a:r>
              <a:rPr lang="fr-FR" altLang="en-US" sz="2000" b="1" dirty="0">
                <a:latin typeface="Courier New" panose="02070309020205020404" pitchFamily="49" charset="0"/>
              </a:rPr>
              <a:t>;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fr-FR" altLang="en-US" sz="2400" dirty="0">
              <a:latin typeface="Courier New" panose="02070309020205020404" pitchFamily="49" charset="0"/>
            </a:endParaRPr>
          </a:p>
          <a:p>
            <a:pPr eaLnBrk="1" hangingPunct="1">
              <a:lnSpc>
                <a:spcPct val="90000"/>
              </a:lnSpc>
            </a:pPr>
            <a:endParaRPr lang="fr-FR" altLang="en-US" sz="2400" dirty="0">
              <a:latin typeface="Courier New" panose="02070309020205020404" pitchFamily="49" charset="0"/>
            </a:endParaRPr>
          </a:p>
        </p:txBody>
      </p:sp>
      <p:sp>
        <p:nvSpPr>
          <p:cNvPr id="44037" name="Text Box 4">
            <a:extLst>
              <a:ext uri="{FF2B5EF4-FFF2-40B4-BE49-F238E27FC236}">
                <a16:creationId xmlns:a16="http://schemas.microsoft.com/office/drawing/2014/main" id="{5D65DA19-FE39-951C-C207-EFD8FC74A5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80700" y="3167064"/>
            <a:ext cx="10668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>
                <a:latin typeface="Tahoma" panose="020B0604030504040204" pitchFamily="34" charset="0"/>
              </a:rPr>
              <a:t>…</a:t>
            </a:r>
          </a:p>
        </p:txBody>
      </p:sp>
      <p:sp>
        <p:nvSpPr>
          <p:cNvPr id="44038" name="Rectangle 5">
            <a:extLst>
              <a:ext uri="{FF2B5EF4-FFF2-40B4-BE49-F238E27FC236}">
                <a16:creationId xmlns:a16="http://schemas.microsoft.com/office/drawing/2014/main" id="{DE8E4475-4590-CD87-C18B-8DC8FBA900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32300" y="3578225"/>
            <a:ext cx="914400" cy="609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fr-FR" altLang="en-US" sz="1800"/>
          </a:p>
        </p:txBody>
      </p:sp>
      <p:sp>
        <p:nvSpPr>
          <p:cNvPr id="44039" name="Rectangle 6">
            <a:extLst>
              <a:ext uri="{FF2B5EF4-FFF2-40B4-BE49-F238E27FC236}">
                <a16:creationId xmlns:a16="http://schemas.microsoft.com/office/drawing/2014/main" id="{0D905607-6682-3529-6B94-F649C09F4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32500" y="3582988"/>
            <a:ext cx="914400" cy="609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fr-FR" altLang="en-US" sz="1800"/>
          </a:p>
        </p:txBody>
      </p:sp>
      <p:sp>
        <p:nvSpPr>
          <p:cNvPr id="44040" name="Rectangle 7">
            <a:extLst>
              <a:ext uri="{FF2B5EF4-FFF2-40B4-BE49-F238E27FC236}">
                <a16:creationId xmlns:a16="http://schemas.microsoft.com/office/drawing/2014/main" id="{83BDBC0B-83FB-20A8-19A5-7534C0DD1A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32700" y="3582988"/>
            <a:ext cx="914400" cy="609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fr-FR" altLang="en-US" sz="1800"/>
          </a:p>
        </p:txBody>
      </p:sp>
      <p:sp>
        <p:nvSpPr>
          <p:cNvPr id="44041" name="Rectangle 8">
            <a:extLst>
              <a:ext uri="{FF2B5EF4-FFF2-40B4-BE49-F238E27FC236}">
                <a16:creationId xmlns:a16="http://schemas.microsoft.com/office/drawing/2014/main" id="{6488B9D5-C838-3393-029A-3EB38FC926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32900" y="3582988"/>
            <a:ext cx="914400" cy="609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fr-FR" altLang="en-US" sz="1800"/>
          </a:p>
        </p:txBody>
      </p:sp>
      <p:sp>
        <p:nvSpPr>
          <p:cNvPr id="44042" name="Line 9">
            <a:extLst>
              <a:ext uri="{FF2B5EF4-FFF2-40B4-BE49-F238E27FC236}">
                <a16:creationId xmlns:a16="http://schemas.microsoft.com/office/drawing/2014/main" id="{C7D668E1-2575-42E9-8FC2-7F09740A1E62}"/>
              </a:ext>
            </a:extLst>
          </p:cNvPr>
          <p:cNvSpPr>
            <a:spLocks noChangeShapeType="1"/>
          </p:cNvSpPr>
          <p:nvPr/>
        </p:nvSpPr>
        <p:spPr bwMode="auto">
          <a:xfrm>
            <a:off x="5346700" y="3887789"/>
            <a:ext cx="685800" cy="1587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4026" name="Line 10">
            <a:extLst>
              <a:ext uri="{FF2B5EF4-FFF2-40B4-BE49-F238E27FC236}">
                <a16:creationId xmlns:a16="http://schemas.microsoft.com/office/drawing/2014/main" id="{36F81F05-5AE9-8DC7-5947-94B6EB99F7BA}"/>
              </a:ext>
            </a:extLst>
          </p:cNvPr>
          <p:cNvSpPr>
            <a:spLocks noChangeShapeType="1"/>
          </p:cNvSpPr>
          <p:nvPr/>
        </p:nvSpPr>
        <p:spPr bwMode="auto">
          <a:xfrm>
            <a:off x="6946900" y="3887789"/>
            <a:ext cx="685800" cy="1587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044" name="Line 11">
            <a:extLst>
              <a:ext uri="{FF2B5EF4-FFF2-40B4-BE49-F238E27FC236}">
                <a16:creationId xmlns:a16="http://schemas.microsoft.com/office/drawing/2014/main" id="{E6E15DBD-2545-3A18-3DE7-0EB954C1B628}"/>
              </a:ext>
            </a:extLst>
          </p:cNvPr>
          <p:cNvSpPr>
            <a:spLocks noChangeShapeType="1"/>
          </p:cNvSpPr>
          <p:nvPr/>
        </p:nvSpPr>
        <p:spPr bwMode="auto">
          <a:xfrm>
            <a:off x="8547100" y="3887789"/>
            <a:ext cx="685800" cy="1587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045" name="Line 12">
            <a:extLst>
              <a:ext uri="{FF2B5EF4-FFF2-40B4-BE49-F238E27FC236}">
                <a16:creationId xmlns:a16="http://schemas.microsoft.com/office/drawing/2014/main" id="{98E0EBE4-613B-6570-4643-672756BA025A}"/>
              </a:ext>
            </a:extLst>
          </p:cNvPr>
          <p:cNvSpPr>
            <a:spLocks noChangeShapeType="1"/>
          </p:cNvSpPr>
          <p:nvPr/>
        </p:nvSpPr>
        <p:spPr bwMode="auto">
          <a:xfrm>
            <a:off x="10147300" y="3887789"/>
            <a:ext cx="685800" cy="1587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046" name="Text Box 13">
            <a:extLst>
              <a:ext uri="{FF2B5EF4-FFF2-40B4-BE49-F238E27FC236}">
                <a16:creationId xmlns:a16="http://schemas.microsoft.com/office/drawing/2014/main" id="{E9B37542-9CF5-DF34-AFC7-64A543FE65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85500" y="3598863"/>
            <a:ext cx="6096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endParaRPr lang="fr-FR" altLang="en-US" sz="1800">
              <a:latin typeface="Tahoma" panose="020B0604030504040204" pitchFamily="34" charset="0"/>
            </a:endParaRPr>
          </a:p>
        </p:txBody>
      </p:sp>
      <p:sp>
        <p:nvSpPr>
          <p:cNvPr id="44047" name="Line 14">
            <a:extLst>
              <a:ext uri="{FF2B5EF4-FFF2-40B4-BE49-F238E27FC236}">
                <a16:creationId xmlns:a16="http://schemas.microsoft.com/office/drawing/2014/main" id="{E3D284ED-F20C-27E2-1B78-4F4BAA8A76B5}"/>
              </a:ext>
            </a:extLst>
          </p:cNvPr>
          <p:cNvSpPr>
            <a:spLocks noChangeShapeType="1"/>
          </p:cNvSpPr>
          <p:nvPr/>
        </p:nvSpPr>
        <p:spPr bwMode="auto">
          <a:xfrm>
            <a:off x="3670300" y="3409951"/>
            <a:ext cx="762000" cy="549275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048" name="Text Box 15">
            <a:extLst>
              <a:ext uri="{FF2B5EF4-FFF2-40B4-BE49-F238E27FC236}">
                <a16:creationId xmlns:a16="http://schemas.microsoft.com/office/drawing/2014/main" id="{155F58D1-D7DA-B9E5-B72E-FE261A4544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60700" y="3898900"/>
            <a:ext cx="1371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2400">
                <a:latin typeface="Tahoma" panose="020B0604030504040204" pitchFamily="34" charset="0"/>
              </a:rPr>
              <a:t>root</a:t>
            </a:r>
          </a:p>
        </p:txBody>
      </p:sp>
      <p:sp>
        <p:nvSpPr>
          <p:cNvPr id="214032" name="Rectangle 16">
            <a:extLst>
              <a:ext uri="{FF2B5EF4-FFF2-40B4-BE49-F238E27FC236}">
                <a16:creationId xmlns:a16="http://schemas.microsoft.com/office/drawing/2014/main" id="{109B574C-1B5C-C9E1-DEFE-36F621C768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46900" y="5254625"/>
            <a:ext cx="914400" cy="609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fr-FR" altLang="en-US" sz="1800"/>
          </a:p>
        </p:txBody>
      </p:sp>
      <p:sp>
        <p:nvSpPr>
          <p:cNvPr id="214033" name="Line 17">
            <a:extLst>
              <a:ext uri="{FF2B5EF4-FFF2-40B4-BE49-F238E27FC236}">
                <a16:creationId xmlns:a16="http://schemas.microsoft.com/office/drawing/2014/main" id="{3631DA04-AB1D-F616-E971-458A4933A12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556500" y="4187825"/>
            <a:ext cx="457200" cy="106680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051" name="Line 18">
            <a:extLst>
              <a:ext uri="{FF2B5EF4-FFF2-40B4-BE49-F238E27FC236}">
                <a16:creationId xmlns:a16="http://schemas.microsoft.com/office/drawing/2014/main" id="{64C298CF-95A6-5FD3-5358-F9019BB9C2AA}"/>
              </a:ext>
            </a:extLst>
          </p:cNvPr>
          <p:cNvSpPr>
            <a:spLocks noChangeShapeType="1"/>
          </p:cNvSpPr>
          <p:nvPr/>
        </p:nvSpPr>
        <p:spPr bwMode="auto">
          <a:xfrm>
            <a:off x="6108700" y="2968625"/>
            <a:ext cx="533400" cy="60960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052" name="Text Box 19">
            <a:extLst>
              <a:ext uri="{FF2B5EF4-FFF2-40B4-BE49-F238E27FC236}">
                <a16:creationId xmlns:a16="http://schemas.microsoft.com/office/drawing/2014/main" id="{1FB5C19A-07F7-7B96-696B-951852837B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65900" y="2679700"/>
            <a:ext cx="1371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2400">
                <a:latin typeface="Tahoma" panose="020B0604030504040204" pitchFamily="34" charset="0"/>
              </a:rPr>
              <a:t>cur</a:t>
            </a:r>
          </a:p>
        </p:txBody>
      </p:sp>
      <p:sp>
        <p:nvSpPr>
          <p:cNvPr id="214036" name="Line 20">
            <a:extLst>
              <a:ext uri="{FF2B5EF4-FFF2-40B4-BE49-F238E27FC236}">
                <a16:creationId xmlns:a16="http://schemas.microsoft.com/office/drawing/2014/main" id="{7434772F-42F8-122A-D89D-50D2B984FBC0}"/>
              </a:ext>
            </a:extLst>
          </p:cNvPr>
          <p:cNvSpPr>
            <a:spLocks noChangeShapeType="1"/>
          </p:cNvSpPr>
          <p:nvPr/>
        </p:nvSpPr>
        <p:spPr bwMode="auto">
          <a:xfrm>
            <a:off x="6794500" y="4171950"/>
            <a:ext cx="457200" cy="106680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4037" name="Line 21">
            <a:extLst>
              <a:ext uri="{FF2B5EF4-FFF2-40B4-BE49-F238E27FC236}">
                <a16:creationId xmlns:a16="http://schemas.microsoft.com/office/drawing/2014/main" id="{8AB1C824-FDFD-9B86-D020-6999D692668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861300" y="5543550"/>
            <a:ext cx="685800" cy="1588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4038" name="Text Box 22">
            <a:extLst>
              <a:ext uri="{FF2B5EF4-FFF2-40B4-BE49-F238E27FC236}">
                <a16:creationId xmlns:a16="http://schemas.microsoft.com/office/drawing/2014/main" id="{C3D4B44E-847D-F2E1-8979-23E8EFF4BF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47100" y="5314950"/>
            <a:ext cx="1676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2400">
                <a:latin typeface="Tahoma" panose="020B0604030504040204" pitchFamily="34" charset="0"/>
              </a:rPr>
              <a:t>new_item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0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0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0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0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4032" grpId="0" animBg="1"/>
      <p:bldP spid="21403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Slide Number Placeholder 5">
            <a:extLst>
              <a:ext uri="{FF2B5EF4-FFF2-40B4-BE49-F238E27FC236}">
                <a16:creationId xmlns:a16="http://schemas.microsoft.com/office/drawing/2014/main" id="{2A0C9282-9E0E-E4CF-62B2-DB907076ABB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ABE3F7C5-45F4-45E8-99F4-BA0A9BCDB4FC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25</a:t>
            </a:fld>
            <a:endParaRPr lang="en-US" altLang="en-US" sz="1400"/>
          </a:p>
        </p:txBody>
      </p:sp>
      <p:sp>
        <p:nvSpPr>
          <p:cNvPr id="212994" name="Rectangle 2">
            <a:extLst>
              <a:ext uri="{FF2B5EF4-FFF2-40B4-BE49-F238E27FC236}">
                <a16:creationId xmlns:a16="http://schemas.microsoft.com/office/drawing/2014/main" id="{AF3B3981-4073-8174-18A4-4CF2926F452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fr-FR" dirty="0"/>
              <a:t>Insert new </a:t>
            </a:r>
            <a:r>
              <a:rPr lang="fr-FR" dirty="0" err="1"/>
              <a:t>node</a:t>
            </a:r>
            <a:r>
              <a:rPr lang="fr-FR" dirty="0"/>
              <a:t> </a:t>
            </a:r>
            <a:r>
              <a:rPr lang="en-US" dirty="0"/>
              <a:t>after the current node</a:t>
            </a:r>
            <a:endParaRPr lang="fr-FR" dirty="0"/>
          </a:p>
        </p:txBody>
      </p:sp>
      <p:sp>
        <p:nvSpPr>
          <p:cNvPr id="46084" name="Rectangle 3">
            <a:extLst>
              <a:ext uri="{FF2B5EF4-FFF2-40B4-BE49-F238E27FC236}">
                <a16:creationId xmlns:a16="http://schemas.microsoft.com/office/drawing/2014/main" id="{6A224EA6-F788-9E75-1EB1-0A476D6292A8}"/>
              </a:ext>
            </a:extLst>
          </p:cNvPr>
          <p:cNvSpPr>
            <a:spLocks noGrp="1" noChangeArrowheads="1"/>
          </p:cNvSpPr>
          <p:nvPr>
            <p:ph sz="quarter" idx="13"/>
          </p:nvPr>
        </p:nvSpPr>
        <p:spPr>
          <a:xfrm>
            <a:off x="338736" y="1058844"/>
            <a:ext cx="11514528" cy="5214956"/>
          </a:xfrm>
        </p:spPr>
        <p:txBody>
          <a:bodyPr/>
          <a:lstStyle/>
          <a:p>
            <a:pPr eaLnBrk="1" hangingPunct="1">
              <a:lnSpc>
                <a:spcPct val="80000"/>
              </a:lnSpc>
              <a:buFontTx/>
              <a:buNone/>
            </a:pPr>
            <a:r>
              <a:rPr lang="fr-FR" altLang="en-US" sz="2400" b="1" dirty="0">
                <a:latin typeface="Courier New" panose="02070309020205020404" pitchFamily="49" charset="0"/>
              </a:rPr>
              <a:t>	new = </a:t>
            </a:r>
            <a:r>
              <a:rPr lang="fr-FR" altLang="en-US" sz="2400" b="1" dirty="0" err="1">
                <a:latin typeface="Courier New" panose="02070309020205020404" pitchFamily="49" charset="0"/>
              </a:rPr>
              <a:t>makeNewNode</a:t>
            </a:r>
            <a:r>
              <a:rPr lang="fr-FR" altLang="en-US" sz="2400" b="1" dirty="0">
                <a:latin typeface="Courier New" panose="02070309020205020404" pitchFamily="49" charset="0"/>
              </a:rPr>
              <a:t>(ct); // ct </a:t>
            </a:r>
            <a:r>
              <a:rPr lang="fr-FR" altLang="en-US" sz="2400" b="1" dirty="0" err="1">
                <a:latin typeface="Courier New" panose="02070309020205020404" pitchFamily="49" charset="0"/>
              </a:rPr>
              <a:t>is</a:t>
            </a:r>
            <a:r>
              <a:rPr lang="fr-FR" altLang="en-US" sz="2400" b="1" dirty="0">
                <a:latin typeface="Courier New" panose="02070309020205020404" pitchFamily="49" charset="0"/>
              </a:rPr>
              <a:t> a contact data</a:t>
            </a:r>
          </a:p>
          <a:p>
            <a:pPr>
              <a:lnSpc>
                <a:spcPct val="80000"/>
              </a:lnSpc>
              <a:buNone/>
            </a:pPr>
            <a:r>
              <a:rPr lang="fr-FR" altLang="en-US" sz="2400" b="1" dirty="0">
                <a:latin typeface="Courier New" panose="02070309020205020404" pitchFamily="49" charset="0"/>
              </a:rPr>
              <a:t>	if ( root == NULL ) {/* if </a:t>
            </a:r>
            <a:r>
              <a:rPr lang="fr-FR" altLang="en-US" sz="2400" b="1" dirty="0" err="1">
                <a:latin typeface="Courier New" panose="02070309020205020404" pitchFamily="49" charset="0"/>
              </a:rPr>
              <a:t>there</a:t>
            </a:r>
            <a:r>
              <a:rPr lang="fr-FR" altLang="en-US" sz="2400" b="1" dirty="0">
                <a:latin typeface="Courier New" panose="02070309020205020404" pitchFamily="49" charset="0"/>
              </a:rPr>
              <a:t> </a:t>
            </a:r>
            <a:r>
              <a:rPr lang="fr-FR" altLang="en-US" sz="2400" b="1" dirty="0" err="1">
                <a:latin typeface="Courier New" panose="02070309020205020404" pitchFamily="49" charset="0"/>
              </a:rPr>
              <a:t>is</a:t>
            </a:r>
            <a:r>
              <a:rPr lang="fr-FR" altLang="en-US" sz="2400" b="1" dirty="0">
                <a:latin typeface="Courier New" panose="02070309020205020404" pitchFamily="49" charset="0"/>
              </a:rPr>
              <a:t> no </a:t>
            </a:r>
            <a:r>
              <a:rPr lang="fr-FR" altLang="en-US" sz="2400" b="1" dirty="0" err="1">
                <a:latin typeface="Courier New" panose="02070309020205020404" pitchFamily="49" charset="0"/>
              </a:rPr>
              <a:t>element</a:t>
            </a:r>
            <a:r>
              <a:rPr lang="fr-FR" altLang="en-US" sz="2400" b="1" dirty="0">
                <a:latin typeface="Courier New" panose="02070309020205020404" pitchFamily="49" charset="0"/>
              </a:rPr>
              <a:t> */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fr-FR" altLang="en-US" sz="2400" b="1" dirty="0">
                <a:latin typeface="Courier New" panose="02070309020205020404" pitchFamily="49" charset="0"/>
              </a:rPr>
              <a:t>		root = new;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fr-FR" altLang="en-US" sz="2400" b="1" dirty="0">
                <a:latin typeface="Courier New" panose="02070309020205020404" pitchFamily="49" charset="0"/>
              </a:rPr>
              <a:t>		</a:t>
            </a:r>
            <a:r>
              <a:rPr lang="fr-FR" altLang="en-US" sz="2400" b="1" dirty="0" err="1">
                <a:latin typeface="Courier New" panose="02070309020205020404" pitchFamily="49" charset="0"/>
              </a:rPr>
              <a:t>cur</a:t>
            </a:r>
            <a:r>
              <a:rPr lang="fr-FR" altLang="en-US" sz="2400" b="1" dirty="0">
                <a:latin typeface="Courier New" panose="02070309020205020404" pitchFamily="49" charset="0"/>
              </a:rPr>
              <a:t> = root;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fr-FR" altLang="en-US" sz="2400" b="1" dirty="0">
                <a:latin typeface="Courier New" panose="02070309020205020404" pitchFamily="49" charset="0"/>
              </a:rPr>
              <a:t>	}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fr-FR" altLang="en-US" sz="2400" b="1" dirty="0">
                <a:latin typeface="Courier New" panose="02070309020205020404" pitchFamily="49" charset="0"/>
              </a:rPr>
              <a:t>	</a:t>
            </a:r>
            <a:r>
              <a:rPr lang="fr-FR" altLang="en-US" sz="2400" b="1" dirty="0" err="1">
                <a:latin typeface="Courier New" panose="02070309020205020404" pitchFamily="49" charset="0"/>
              </a:rPr>
              <a:t>else</a:t>
            </a:r>
            <a:r>
              <a:rPr lang="fr-FR" altLang="en-US" sz="2400" b="1" dirty="0">
                <a:latin typeface="Courier New" panose="02070309020205020404" pitchFamily="49" charset="0"/>
              </a:rPr>
              <a:t> if (</a:t>
            </a:r>
            <a:r>
              <a:rPr lang="fr-FR" altLang="en-US" sz="2400" b="1" dirty="0" err="1">
                <a:latin typeface="Courier New" panose="02070309020205020404" pitchFamily="49" charset="0"/>
              </a:rPr>
              <a:t>cur</a:t>
            </a:r>
            <a:r>
              <a:rPr lang="fr-FR" altLang="en-US" sz="2400" b="1" dirty="0">
                <a:latin typeface="Courier New" panose="02070309020205020404" pitchFamily="49" charset="0"/>
              </a:rPr>
              <a:t> == NULL) return;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fr-FR" altLang="en-US" sz="2400" b="1" dirty="0">
                <a:latin typeface="Courier New" panose="02070309020205020404" pitchFamily="49" charset="0"/>
              </a:rPr>
              <a:t> 	</a:t>
            </a:r>
            <a:r>
              <a:rPr lang="fr-FR" altLang="en-US" sz="2400" b="1" dirty="0" err="1">
                <a:latin typeface="Courier New" panose="02070309020205020404" pitchFamily="49" charset="0"/>
              </a:rPr>
              <a:t>else</a:t>
            </a:r>
            <a:r>
              <a:rPr lang="fr-FR" altLang="en-US" sz="2400" b="1" dirty="0">
                <a:latin typeface="Courier New" panose="02070309020205020404" pitchFamily="49" charset="0"/>
              </a:rPr>
              <a:t> {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fr-FR" altLang="en-US" sz="2400" b="1" dirty="0">
                <a:latin typeface="Courier New" panose="02070309020205020404" pitchFamily="49" charset="0"/>
              </a:rPr>
              <a:t>   	new-&gt;</a:t>
            </a:r>
            <a:r>
              <a:rPr lang="fr-FR" altLang="en-US" sz="2400" b="1" dirty="0" err="1">
                <a:latin typeface="Courier New" panose="02070309020205020404" pitchFamily="49" charset="0"/>
              </a:rPr>
              <a:t>next</a:t>
            </a:r>
            <a:r>
              <a:rPr lang="fr-FR" altLang="en-US" sz="2400" b="1" dirty="0">
                <a:latin typeface="Courier New" panose="02070309020205020404" pitchFamily="49" charset="0"/>
              </a:rPr>
              <a:t>=</a:t>
            </a:r>
            <a:r>
              <a:rPr lang="fr-FR" altLang="en-US" sz="2400" b="1" dirty="0" err="1">
                <a:latin typeface="Courier New" panose="02070309020205020404" pitchFamily="49" charset="0"/>
              </a:rPr>
              <a:t>cur</a:t>
            </a:r>
            <a:r>
              <a:rPr lang="fr-FR" altLang="en-US" sz="2400" b="1" dirty="0">
                <a:latin typeface="Courier New" panose="02070309020205020404" pitchFamily="49" charset="0"/>
              </a:rPr>
              <a:t>-&gt;</a:t>
            </a:r>
            <a:r>
              <a:rPr lang="fr-FR" altLang="en-US" sz="2400" b="1" dirty="0" err="1">
                <a:latin typeface="Courier New" panose="02070309020205020404" pitchFamily="49" charset="0"/>
              </a:rPr>
              <a:t>next</a:t>
            </a:r>
            <a:r>
              <a:rPr lang="fr-FR" altLang="en-US" sz="2400" b="1" dirty="0">
                <a:latin typeface="Courier New" panose="02070309020205020404" pitchFamily="49" charset="0"/>
              </a:rPr>
              <a:t>;</a:t>
            </a:r>
          </a:p>
          <a:p>
            <a:pPr lvl="1" eaLnBrk="1" hangingPunct="1">
              <a:lnSpc>
                <a:spcPct val="80000"/>
              </a:lnSpc>
              <a:buFontTx/>
              <a:buNone/>
            </a:pPr>
            <a:r>
              <a:rPr lang="fr-FR" altLang="en-US" b="1" dirty="0">
                <a:latin typeface="Courier New" panose="02070309020205020404" pitchFamily="49" charset="0"/>
              </a:rPr>
              <a:t>		</a:t>
            </a:r>
            <a:r>
              <a:rPr lang="fr-FR" altLang="en-US" b="1" dirty="0" err="1">
                <a:latin typeface="Courier New" panose="02070309020205020404" pitchFamily="49" charset="0"/>
              </a:rPr>
              <a:t>cur</a:t>
            </a:r>
            <a:r>
              <a:rPr lang="fr-FR" altLang="en-US" b="1" dirty="0">
                <a:latin typeface="Courier New" panose="02070309020205020404" pitchFamily="49" charset="0"/>
              </a:rPr>
              <a:t>-&gt;</a:t>
            </a:r>
            <a:r>
              <a:rPr lang="fr-FR" altLang="en-US" b="1" dirty="0" err="1">
                <a:latin typeface="Courier New" panose="02070309020205020404" pitchFamily="49" charset="0"/>
              </a:rPr>
              <a:t>next</a:t>
            </a:r>
            <a:r>
              <a:rPr lang="fr-FR" altLang="en-US" b="1" dirty="0">
                <a:latin typeface="Courier New" panose="02070309020205020404" pitchFamily="49" charset="0"/>
              </a:rPr>
              <a:t> = new;</a:t>
            </a:r>
          </a:p>
          <a:p>
            <a:pPr lvl="1" eaLnBrk="1" hangingPunct="1">
              <a:lnSpc>
                <a:spcPct val="80000"/>
              </a:lnSpc>
              <a:buFontTx/>
              <a:buNone/>
            </a:pPr>
            <a:r>
              <a:rPr lang="fr-FR" altLang="en-US" b="1" dirty="0">
                <a:latin typeface="Courier New" panose="02070309020205020404" pitchFamily="49" charset="0"/>
              </a:rPr>
              <a:t>		/* </a:t>
            </a:r>
            <a:r>
              <a:rPr lang="fr-FR" altLang="en-US" b="1" dirty="0" err="1">
                <a:latin typeface="Courier New" panose="02070309020205020404" pitchFamily="49" charset="0"/>
              </a:rPr>
              <a:t>prev</a:t>
            </a:r>
            <a:r>
              <a:rPr lang="fr-FR" altLang="en-US" b="1" dirty="0">
                <a:latin typeface="Courier New" panose="02070309020205020404" pitchFamily="49" charset="0"/>
              </a:rPr>
              <a:t>=</a:t>
            </a:r>
            <a:r>
              <a:rPr lang="fr-FR" altLang="en-US" b="1" dirty="0" err="1">
                <a:latin typeface="Courier New" panose="02070309020205020404" pitchFamily="49" charset="0"/>
              </a:rPr>
              <a:t>cur</a:t>
            </a:r>
            <a:r>
              <a:rPr lang="fr-FR" altLang="en-US" b="1" dirty="0">
                <a:latin typeface="Courier New" panose="02070309020205020404" pitchFamily="49" charset="0"/>
              </a:rPr>
              <a:t>; */</a:t>
            </a:r>
          </a:p>
          <a:p>
            <a:pPr lvl="1" eaLnBrk="1" hangingPunct="1">
              <a:lnSpc>
                <a:spcPct val="80000"/>
              </a:lnSpc>
              <a:buFontTx/>
              <a:buNone/>
            </a:pPr>
            <a:r>
              <a:rPr lang="fr-FR" altLang="en-US" b="1" dirty="0">
                <a:latin typeface="Courier New" panose="02070309020205020404" pitchFamily="49" charset="0"/>
              </a:rPr>
              <a:t>		</a:t>
            </a:r>
            <a:r>
              <a:rPr lang="fr-FR" altLang="en-US" b="1" dirty="0" err="1">
                <a:latin typeface="Courier New" panose="02070309020205020404" pitchFamily="49" charset="0"/>
              </a:rPr>
              <a:t>cur</a:t>
            </a:r>
            <a:r>
              <a:rPr lang="fr-FR" altLang="en-US" b="1" dirty="0">
                <a:latin typeface="Courier New" panose="02070309020205020404" pitchFamily="49" charset="0"/>
              </a:rPr>
              <a:t> = </a:t>
            </a:r>
            <a:r>
              <a:rPr lang="fr-FR" altLang="en-US" b="1" dirty="0" err="1">
                <a:latin typeface="Courier New" panose="02070309020205020404" pitchFamily="49" charset="0"/>
              </a:rPr>
              <a:t>cur</a:t>
            </a:r>
            <a:r>
              <a:rPr lang="fr-FR" altLang="en-US" b="1" dirty="0">
                <a:latin typeface="Courier New" panose="02070309020205020404" pitchFamily="49" charset="0"/>
              </a:rPr>
              <a:t>-&gt;</a:t>
            </a:r>
            <a:r>
              <a:rPr lang="fr-FR" altLang="en-US" b="1" dirty="0" err="1">
                <a:latin typeface="Courier New" panose="02070309020205020404" pitchFamily="49" charset="0"/>
              </a:rPr>
              <a:t>next</a:t>
            </a:r>
            <a:r>
              <a:rPr lang="fr-FR" altLang="en-US" b="1" dirty="0">
                <a:latin typeface="Courier New" panose="02070309020205020404" pitchFamily="49" charset="0"/>
              </a:rPr>
              <a:t>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fr-FR" altLang="en-US" sz="2400" b="1" dirty="0">
                <a:latin typeface="Courier New" panose="02070309020205020404" pitchFamily="49" charset="0"/>
              </a:rPr>
              <a:t>	}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fr-FR" altLang="en-US" sz="2400" b="1" dirty="0">
              <a:latin typeface="Courier New" panose="02070309020205020404" pitchFamily="49" charset="0"/>
            </a:endParaRPr>
          </a:p>
          <a:p>
            <a:pPr eaLnBrk="1" hangingPunct="1">
              <a:lnSpc>
                <a:spcPct val="80000"/>
              </a:lnSpc>
            </a:pPr>
            <a:endParaRPr lang="fr-FR" altLang="en-US" sz="1600" b="1" dirty="0">
              <a:latin typeface="Courier New" panose="02070309020205020404" pitchFamily="49" charset="0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Number Placeholder 5">
            <a:extLst>
              <a:ext uri="{FF2B5EF4-FFF2-40B4-BE49-F238E27FC236}">
                <a16:creationId xmlns:a16="http://schemas.microsoft.com/office/drawing/2014/main" id="{9687A507-78A3-189F-9252-ADA9E0725BB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8214174-8162-4AE5-8AA1-6604A4FE64BD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26</a:t>
            </a:fld>
            <a:endParaRPr lang="en-US" altLang="en-US" sz="1400" dirty="0"/>
          </a:p>
        </p:txBody>
      </p:sp>
      <p:sp>
        <p:nvSpPr>
          <p:cNvPr id="215042" name="Rectangle 2">
            <a:extLst>
              <a:ext uri="{FF2B5EF4-FFF2-40B4-BE49-F238E27FC236}">
                <a16:creationId xmlns:a16="http://schemas.microsoft.com/office/drawing/2014/main" id="{B3C11CE3-78AE-F613-B2B5-12D114FAAB0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Insert node before current position</a:t>
            </a:r>
          </a:p>
        </p:txBody>
      </p:sp>
      <p:sp>
        <p:nvSpPr>
          <p:cNvPr id="48132" name="Rectangle 3">
            <a:extLst>
              <a:ext uri="{FF2B5EF4-FFF2-40B4-BE49-F238E27FC236}">
                <a16:creationId xmlns:a16="http://schemas.microsoft.com/office/drawing/2014/main" id="{EFB650B3-F6DA-3E29-8A88-252F3D2A0922}"/>
              </a:ext>
            </a:extLst>
          </p:cNvPr>
          <p:cNvSpPr>
            <a:spLocks noGrp="1" noChangeArrowheads="1"/>
          </p:cNvSpPr>
          <p:nvPr>
            <p:ph sz="quarter" idx="13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endParaRPr lang="en-US" altLang="en-US" sz="2400" dirty="0"/>
          </a:p>
        </p:txBody>
      </p:sp>
      <p:sp>
        <p:nvSpPr>
          <p:cNvPr id="48133" name="Rectangle 4">
            <a:extLst>
              <a:ext uri="{FF2B5EF4-FFF2-40B4-BE49-F238E27FC236}">
                <a16:creationId xmlns:a16="http://schemas.microsoft.com/office/drawing/2014/main" id="{B680BA69-6BC8-3FEF-F7F5-EE3646770B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4200" y="3317875"/>
            <a:ext cx="914400" cy="609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fr-FR" altLang="en-US" sz="1800"/>
          </a:p>
        </p:txBody>
      </p:sp>
      <p:sp>
        <p:nvSpPr>
          <p:cNvPr id="48134" name="Rectangle 5">
            <a:extLst>
              <a:ext uri="{FF2B5EF4-FFF2-40B4-BE49-F238E27FC236}">
                <a16:creationId xmlns:a16="http://schemas.microsoft.com/office/drawing/2014/main" id="{1DC8537D-40C3-A0EA-F73F-828244D45D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4400" y="3322638"/>
            <a:ext cx="914400" cy="609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fr-FR" altLang="en-US" sz="1800"/>
          </a:p>
        </p:txBody>
      </p:sp>
      <p:sp>
        <p:nvSpPr>
          <p:cNvPr id="48135" name="Rectangle 6">
            <a:extLst>
              <a:ext uri="{FF2B5EF4-FFF2-40B4-BE49-F238E27FC236}">
                <a16:creationId xmlns:a16="http://schemas.microsoft.com/office/drawing/2014/main" id="{59FD6229-27A2-D21E-3962-CAABCA6F0A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24600" y="3322638"/>
            <a:ext cx="914400" cy="609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fr-FR" altLang="en-US" sz="1800"/>
          </a:p>
        </p:txBody>
      </p:sp>
      <p:sp>
        <p:nvSpPr>
          <p:cNvPr id="48136" name="Rectangle 7">
            <a:extLst>
              <a:ext uri="{FF2B5EF4-FFF2-40B4-BE49-F238E27FC236}">
                <a16:creationId xmlns:a16="http://schemas.microsoft.com/office/drawing/2014/main" id="{E00E1BD4-0AB8-6244-FCA6-4E8426F75B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4800" y="3322638"/>
            <a:ext cx="914400" cy="609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fr-FR" altLang="en-US" sz="1800"/>
          </a:p>
        </p:txBody>
      </p:sp>
      <p:sp>
        <p:nvSpPr>
          <p:cNvPr id="48137" name="Line 8">
            <a:extLst>
              <a:ext uri="{FF2B5EF4-FFF2-40B4-BE49-F238E27FC236}">
                <a16:creationId xmlns:a16="http://schemas.microsoft.com/office/drawing/2014/main" id="{FC920364-A149-857F-F855-F5F96CF4A724}"/>
              </a:ext>
            </a:extLst>
          </p:cNvPr>
          <p:cNvSpPr>
            <a:spLocks noChangeShapeType="1"/>
          </p:cNvSpPr>
          <p:nvPr/>
        </p:nvSpPr>
        <p:spPr bwMode="auto">
          <a:xfrm>
            <a:off x="4038600" y="3627438"/>
            <a:ext cx="6858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049" name="Line 9">
            <a:extLst>
              <a:ext uri="{FF2B5EF4-FFF2-40B4-BE49-F238E27FC236}">
                <a16:creationId xmlns:a16="http://schemas.microsoft.com/office/drawing/2014/main" id="{FD93360E-4681-CC81-4DBD-A96F23011DD5}"/>
              </a:ext>
            </a:extLst>
          </p:cNvPr>
          <p:cNvSpPr>
            <a:spLocks noChangeShapeType="1"/>
          </p:cNvSpPr>
          <p:nvPr/>
        </p:nvSpPr>
        <p:spPr bwMode="auto">
          <a:xfrm>
            <a:off x="5638800" y="3627438"/>
            <a:ext cx="6858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8139" name="Line 10">
            <a:extLst>
              <a:ext uri="{FF2B5EF4-FFF2-40B4-BE49-F238E27FC236}">
                <a16:creationId xmlns:a16="http://schemas.microsoft.com/office/drawing/2014/main" id="{555F2CF0-BBD9-3C6D-DE96-81DD3956DD76}"/>
              </a:ext>
            </a:extLst>
          </p:cNvPr>
          <p:cNvSpPr>
            <a:spLocks noChangeShapeType="1"/>
          </p:cNvSpPr>
          <p:nvPr/>
        </p:nvSpPr>
        <p:spPr bwMode="auto">
          <a:xfrm>
            <a:off x="7239000" y="3627438"/>
            <a:ext cx="6858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8140" name="Line 11">
            <a:extLst>
              <a:ext uri="{FF2B5EF4-FFF2-40B4-BE49-F238E27FC236}">
                <a16:creationId xmlns:a16="http://schemas.microsoft.com/office/drawing/2014/main" id="{C74B246C-0B8C-905E-2798-BBFC9F061872}"/>
              </a:ext>
            </a:extLst>
          </p:cNvPr>
          <p:cNvSpPr>
            <a:spLocks noChangeShapeType="1"/>
          </p:cNvSpPr>
          <p:nvPr/>
        </p:nvSpPr>
        <p:spPr bwMode="auto">
          <a:xfrm>
            <a:off x="8839200" y="3627438"/>
            <a:ext cx="6858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8141" name="Text Box 12">
            <a:extLst>
              <a:ext uri="{FF2B5EF4-FFF2-40B4-BE49-F238E27FC236}">
                <a16:creationId xmlns:a16="http://schemas.microsoft.com/office/drawing/2014/main" id="{0951A858-CE9A-06CC-E6D0-EFD243A240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77400" y="3703638"/>
            <a:ext cx="6096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endParaRPr lang="fr-FR" altLang="en-US" sz="1800">
              <a:latin typeface="Tahoma" panose="020B0604030504040204" pitchFamily="34" charset="0"/>
            </a:endParaRPr>
          </a:p>
        </p:txBody>
      </p:sp>
      <p:sp>
        <p:nvSpPr>
          <p:cNvPr id="48142" name="Text Box 13">
            <a:extLst>
              <a:ext uri="{FF2B5EF4-FFF2-40B4-BE49-F238E27FC236}">
                <a16:creationId xmlns:a16="http://schemas.microsoft.com/office/drawing/2014/main" id="{3D5A8183-9BED-9D62-E4ED-0169C7D67D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01200" y="3475039"/>
            <a:ext cx="10668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>
                <a:latin typeface="Tahoma" panose="020B0604030504040204" pitchFamily="34" charset="0"/>
              </a:rPr>
              <a:t>…</a:t>
            </a:r>
          </a:p>
        </p:txBody>
      </p:sp>
      <p:sp>
        <p:nvSpPr>
          <p:cNvPr id="48143" name="Line 14">
            <a:extLst>
              <a:ext uri="{FF2B5EF4-FFF2-40B4-BE49-F238E27FC236}">
                <a16:creationId xmlns:a16="http://schemas.microsoft.com/office/drawing/2014/main" id="{559BDCA9-C4F3-C238-EE95-656E740340E8}"/>
              </a:ext>
            </a:extLst>
          </p:cNvPr>
          <p:cNvSpPr>
            <a:spLocks noChangeShapeType="1"/>
          </p:cNvSpPr>
          <p:nvPr/>
        </p:nvSpPr>
        <p:spPr bwMode="auto">
          <a:xfrm>
            <a:off x="2362200" y="3165475"/>
            <a:ext cx="762000" cy="53340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8144" name="Text Box 15">
            <a:extLst>
              <a:ext uri="{FF2B5EF4-FFF2-40B4-BE49-F238E27FC236}">
                <a16:creationId xmlns:a16="http://schemas.microsoft.com/office/drawing/2014/main" id="{BE77FA7E-2585-C3A1-2F33-EC2AFB28B5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5000" y="2555876"/>
            <a:ext cx="13716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2800">
                <a:latin typeface="Tahoma" panose="020B0604030504040204" pitchFamily="34" charset="0"/>
              </a:rPr>
              <a:t>root</a:t>
            </a:r>
          </a:p>
        </p:txBody>
      </p:sp>
      <p:sp>
        <p:nvSpPr>
          <p:cNvPr id="215056" name="Rectangle 16">
            <a:extLst>
              <a:ext uri="{FF2B5EF4-FFF2-40B4-BE49-F238E27FC236}">
                <a16:creationId xmlns:a16="http://schemas.microsoft.com/office/drawing/2014/main" id="{AF812BDB-9B70-D830-D2D7-D7947A1E83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38800" y="4994275"/>
            <a:ext cx="914400" cy="609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fr-FR" altLang="en-US" sz="1800"/>
          </a:p>
        </p:txBody>
      </p:sp>
      <p:sp>
        <p:nvSpPr>
          <p:cNvPr id="215057" name="Text Box 17">
            <a:extLst>
              <a:ext uri="{FF2B5EF4-FFF2-40B4-BE49-F238E27FC236}">
                <a16:creationId xmlns:a16="http://schemas.microsoft.com/office/drawing/2014/main" id="{E2F7F452-46EA-B80D-107C-04F2204DA8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0" y="4994275"/>
            <a:ext cx="19812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2400" dirty="0">
                <a:latin typeface="Tahoma" panose="020B0604030504040204" pitchFamily="34" charset="0"/>
              </a:rPr>
              <a:t>Insert new item:</a:t>
            </a:r>
          </a:p>
        </p:txBody>
      </p:sp>
      <p:sp>
        <p:nvSpPr>
          <p:cNvPr id="215058" name="Line 18">
            <a:extLst>
              <a:ext uri="{FF2B5EF4-FFF2-40B4-BE49-F238E27FC236}">
                <a16:creationId xmlns:a16="http://schemas.microsoft.com/office/drawing/2014/main" id="{3744A2FD-F966-A792-BE3B-B5A6A584FEDE}"/>
              </a:ext>
            </a:extLst>
          </p:cNvPr>
          <p:cNvSpPr>
            <a:spLocks noChangeShapeType="1"/>
          </p:cNvSpPr>
          <p:nvPr/>
        </p:nvSpPr>
        <p:spPr bwMode="auto">
          <a:xfrm>
            <a:off x="5105400" y="3927475"/>
            <a:ext cx="838200" cy="106680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059" name="Line 19">
            <a:extLst>
              <a:ext uri="{FF2B5EF4-FFF2-40B4-BE49-F238E27FC236}">
                <a16:creationId xmlns:a16="http://schemas.microsoft.com/office/drawing/2014/main" id="{02041CF0-3FB5-2E26-D334-14043107499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248400" y="3927475"/>
            <a:ext cx="457200" cy="106680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060" name="Line 20">
            <a:extLst>
              <a:ext uri="{FF2B5EF4-FFF2-40B4-BE49-F238E27FC236}">
                <a16:creationId xmlns:a16="http://schemas.microsoft.com/office/drawing/2014/main" id="{4A9C6DBA-F47C-07B7-187E-AE923A87C7C2}"/>
              </a:ext>
            </a:extLst>
          </p:cNvPr>
          <p:cNvSpPr>
            <a:spLocks noChangeShapeType="1"/>
          </p:cNvSpPr>
          <p:nvPr/>
        </p:nvSpPr>
        <p:spPr bwMode="auto">
          <a:xfrm>
            <a:off x="6324600" y="2708275"/>
            <a:ext cx="533400" cy="60960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061" name="Line 21">
            <a:extLst>
              <a:ext uri="{FF2B5EF4-FFF2-40B4-BE49-F238E27FC236}">
                <a16:creationId xmlns:a16="http://schemas.microsoft.com/office/drawing/2014/main" id="{EA509B68-2B6E-05C9-60C7-E6C88C739370}"/>
              </a:ext>
            </a:extLst>
          </p:cNvPr>
          <p:cNvSpPr>
            <a:spLocks noChangeShapeType="1"/>
          </p:cNvSpPr>
          <p:nvPr/>
        </p:nvSpPr>
        <p:spPr bwMode="auto">
          <a:xfrm>
            <a:off x="4800600" y="2708275"/>
            <a:ext cx="533400" cy="60960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062" name="Text Box 22">
            <a:extLst>
              <a:ext uri="{FF2B5EF4-FFF2-40B4-BE49-F238E27FC236}">
                <a16:creationId xmlns:a16="http://schemas.microsoft.com/office/drawing/2014/main" id="{30DF54F2-C300-FB6A-4B2C-7229028867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91000" y="2251075"/>
            <a:ext cx="1371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2400">
                <a:latin typeface="Tahoma" panose="020B0604030504040204" pitchFamily="34" charset="0"/>
              </a:rPr>
              <a:t>prev</a:t>
            </a:r>
          </a:p>
        </p:txBody>
      </p:sp>
      <p:sp>
        <p:nvSpPr>
          <p:cNvPr id="215063" name="Text Box 23">
            <a:extLst>
              <a:ext uri="{FF2B5EF4-FFF2-40B4-BE49-F238E27FC236}">
                <a16:creationId xmlns:a16="http://schemas.microsoft.com/office/drawing/2014/main" id="{3186CA2A-9156-45C7-0762-8063B5FAB2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43600" y="2251075"/>
            <a:ext cx="1219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2400">
                <a:latin typeface="Tahoma" panose="020B0604030504040204" pitchFamily="34" charset="0"/>
              </a:rPr>
              <a:t>cur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50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50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150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150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9" dur="500"/>
                                        <p:tgtEl>
                                          <p:spTgt spid="2150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215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5" dur="500"/>
                                        <p:tgtEl>
                                          <p:spTgt spid="215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8" dur="500"/>
                                        <p:tgtEl>
                                          <p:spTgt spid="2150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3" dur="500"/>
                                        <p:tgtEl>
                                          <p:spTgt spid="215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" presetClass="exit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35" dur="500"/>
                                        <p:tgtEl>
                                          <p:spTgt spid="2150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5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1" dur="500"/>
                                        <p:tgtEl>
                                          <p:spTgt spid="2150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056" grpId="0" animBg="1"/>
      <p:bldP spid="215057" grpId="0"/>
      <p:bldP spid="215062" grpId="0"/>
      <p:bldP spid="21506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80" name="Slide Number Placeholder 3">
            <a:extLst>
              <a:ext uri="{FF2B5EF4-FFF2-40B4-BE49-F238E27FC236}">
                <a16:creationId xmlns:a16="http://schemas.microsoft.com/office/drawing/2014/main" id="{C4087321-9758-C581-9D5C-FF682CCB590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50EEB97-43A3-4ECF-8892-94B93AD0EECA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27</a:t>
            </a:fld>
            <a:endParaRPr lang="en-US" altLang="en-US" sz="14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DD3F25-F042-A80B-FDD2-E65B69131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fr-FR" dirty="0" err="1"/>
              <a:t>Function</a:t>
            </a:r>
            <a:r>
              <a:rPr lang="fr-FR" dirty="0"/>
              <a:t>: </a:t>
            </a:r>
            <a:r>
              <a:rPr lang="fr-FR" dirty="0" err="1"/>
              <a:t>insertBeforeCurrent</a:t>
            </a:r>
            <a:endParaRPr lang="fr-FR" dirty="0"/>
          </a:p>
        </p:txBody>
      </p:sp>
      <p:sp>
        <p:nvSpPr>
          <p:cNvPr id="50179" name="Content Placeholder 2">
            <a:extLst>
              <a:ext uri="{FF2B5EF4-FFF2-40B4-BE49-F238E27FC236}">
                <a16:creationId xmlns:a16="http://schemas.microsoft.com/office/drawing/2014/main" id="{178CF777-D9C5-DF9D-59DD-5F3CCF638140}"/>
              </a:ext>
            </a:extLst>
          </p:cNvPr>
          <p:cNvSpPr>
            <a:spLocks noGrp="1" noChangeArrowheads="1"/>
          </p:cNvSpPr>
          <p:nvPr>
            <p:ph sz="quarter" idx="13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r>
              <a:rPr lang="fr-FR" altLang="en-US" sz="1700" b="1" dirty="0" err="1">
                <a:latin typeface="Courier New" panose="02070309020205020404" pitchFamily="49" charset="0"/>
              </a:rPr>
              <a:t>void</a:t>
            </a:r>
            <a:r>
              <a:rPr lang="fr-FR" altLang="en-US" sz="1700" b="1" dirty="0">
                <a:latin typeface="Courier New" panose="02070309020205020404" pitchFamily="49" charset="0"/>
              </a:rPr>
              <a:t> </a:t>
            </a:r>
            <a:r>
              <a:rPr lang="fr-FR" altLang="en-US" sz="1700" b="1" dirty="0" err="1">
                <a:latin typeface="Courier New" panose="02070309020205020404" pitchFamily="49" charset="0"/>
              </a:rPr>
              <a:t>insertBeforeCurrent</a:t>
            </a:r>
            <a:r>
              <a:rPr lang="fr-FR" altLang="en-US" sz="1700" b="1" dirty="0">
                <a:latin typeface="Courier New" panose="02070309020205020404" pitchFamily="49" charset="0"/>
              </a:rPr>
              <a:t>(contact e) {</a:t>
            </a:r>
          </a:p>
          <a:p>
            <a:pPr eaLnBrk="1" hangingPunct="1">
              <a:buFontTx/>
              <a:buNone/>
            </a:pPr>
            <a:r>
              <a:rPr lang="fr-FR" altLang="en-US" sz="1700" b="1" dirty="0">
                <a:latin typeface="Courier New" panose="02070309020205020404" pitchFamily="49" charset="0"/>
              </a:rPr>
              <a:t>	 </a:t>
            </a:r>
            <a:r>
              <a:rPr lang="fr-FR" altLang="en-US" sz="1700" b="1" dirty="0" err="1">
                <a:latin typeface="Courier New" panose="02070309020205020404" pitchFamily="49" charset="0"/>
              </a:rPr>
              <a:t>node_addr</a:t>
            </a:r>
            <a:r>
              <a:rPr lang="fr-FR" altLang="en-US" sz="1700" b="1" dirty="0">
                <a:latin typeface="Courier New" panose="02070309020205020404" pitchFamily="49" charset="0"/>
              </a:rPr>
              <a:t> * new = </a:t>
            </a:r>
            <a:r>
              <a:rPr lang="fr-FR" altLang="en-US" sz="1700" b="1" dirty="0" err="1">
                <a:latin typeface="Courier New" panose="02070309020205020404" pitchFamily="49" charset="0"/>
              </a:rPr>
              <a:t>makeNewNode</a:t>
            </a:r>
            <a:r>
              <a:rPr lang="fr-FR" altLang="en-US" sz="1700" b="1" dirty="0">
                <a:latin typeface="Courier New" panose="02070309020205020404" pitchFamily="49" charset="0"/>
              </a:rPr>
              <a:t>(e);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fr-FR" altLang="en-US" sz="1700" b="1" dirty="0">
                <a:latin typeface="Courier New" panose="02070309020205020404" pitchFamily="49" charset="0"/>
              </a:rPr>
              <a:t>    if ( root == NULL ) {  /* if </a:t>
            </a:r>
            <a:r>
              <a:rPr lang="fr-FR" altLang="en-US" sz="1700" b="1" dirty="0" err="1">
                <a:latin typeface="Courier New" panose="02070309020205020404" pitchFamily="49" charset="0"/>
              </a:rPr>
              <a:t>there</a:t>
            </a:r>
            <a:r>
              <a:rPr lang="fr-FR" altLang="en-US" sz="1700" b="1" dirty="0">
                <a:latin typeface="Courier New" panose="02070309020205020404" pitchFamily="49" charset="0"/>
              </a:rPr>
              <a:t> </a:t>
            </a:r>
            <a:r>
              <a:rPr lang="fr-FR" altLang="en-US" sz="1700" b="1" dirty="0" err="1">
                <a:latin typeface="Courier New" panose="02070309020205020404" pitchFamily="49" charset="0"/>
              </a:rPr>
              <a:t>is</a:t>
            </a:r>
            <a:r>
              <a:rPr lang="fr-FR" altLang="en-US" sz="1700" b="1" dirty="0">
                <a:latin typeface="Courier New" panose="02070309020205020404" pitchFamily="49" charset="0"/>
              </a:rPr>
              <a:t> no </a:t>
            </a:r>
            <a:r>
              <a:rPr lang="fr-FR" altLang="en-US" sz="1700" b="1" dirty="0" err="1">
                <a:latin typeface="Courier New" panose="02070309020205020404" pitchFamily="49" charset="0"/>
              </a:rPr>
              <a:t>element</a:t>
            </a:r>
            <a:r>
              <a:rPr lang="fr-FR" altLang="en-US" sz="1700" b="1" dirty="0">
                <a:latin typeface="Courier New" panose="02070309020205020404" pitchFamily="49" charset="0"/>
              </a:rPr>
              <a:t> */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fr-FR" altLang="en-US" sz="1700" b="1" dirty="0">
                <a:latin typeface="Courier New" panose="02070309020205020404" pitchFamily="49" charset="0"/>
              </a:rPr>
              <a:t>		root = new; 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fr-FR" altLang="en-US" sz="1700" b="1" dirty="0">
                <a:latin typeface="Courier New" panose="02070309020205020404" pitchFamily="49" charset="0"/>
              </a:rPr>
              <a:t>		</a:t>
            </a:r>
            <a:r>
              <a:rPr lang="fr-FR" altLang="en-US" sz="1700" b="1" dirty="0" err="1">
                <a:latin typeface="Courier New" panose="02070309020205020404" pitchFamily="49" charset="0"/>
              </a:rPr>
              <a:t>cur</a:t>
            </a:r>
            <a:r>
              <a:rPr lang="fr-FR" altLang="en-US" sz="1700" b="1" dirty="0">
                <a:latin typeface="Courier New" panose="02070309020205020404" pitchFamily="49" charset="0"/>
              </a:rPr>
              <a:t> = root;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fr-FR" altLang="en-US" sz="1700" b="1" dirty="0">
                <a:latin typeface="Courier New" panose="02070309020205020404" pitchFamily="49" charset="0"/>
              </a:rPr>
              <a:t>		</a:t>
            </a:r>
            <a:r>
              <a:rPr lang="fr-FR" altLang="en-US" sz="1700" b="1" dirty="0" err="1">
                <a:latin typeface="Courier New" panose="02070309020205020404" pitchFamily="49" charset="0"/>
              </a:rPr>
              <a:t>prev</a:t>
            </a:r>
            <a:r>
              <a:rPr lang="fr-FR" altLang="en-US" sz="1700" b="1" dirty="0">
                <a:latin typeface="Courier New" panose="02070309020205020404" pitchFamily="49" charset="0"/>
              </a:rPr>
              <a:t> = NULL;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fr-FR" altLang="en-US" sz="1700" b="1" dirty="0">
                <a:latin typeface="Courier New" panose="02070309020205020404" pitchFamily="49" charset="0"/>
              </a:rPr>
              <a:t>	} </a:t>
            </a:r>
            <a:r>
              <a:rPr lang="fr-FR" altLang="en-US" sz="1700" b="1" dirty="0" err="1">
                <a:latin typeface="Courier New" panose="02070309020205020404" pitchFamily="49" charset="0"/>
              </a:rPr>
              <a:t>else</a:t>
            </a:r>
            <a:r>
              <a:rPr lang="fr-FR" altLang="en-US" sz="1700" b="1" dirty="0">
                <a:latin typeface="Courier New" panose="02070309020205020404" pitchFamily="49" charset="0"/>
              </a:rPr>
              <a:t> {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fr-FR" altLang="en-US" sz="1700" b="1" dirty="0">
                <a:latin typeface="Courier New" panose="02070309020205020404" pitchFamily="49" charset="0"/>
              </a:rPr>
              <a:t>   	new-&gt;</a:t>
            </a:r>
            <a:r>
              <a:rPr lang="fr-FR" altLang="en-US" sz="1700" b="1" dirty="0" err="1">
                <a:latin typeface="Courier New" panose="02070309020205020404" pitchFamily="49" charset="0"/>
              </a:rPr>
              <a:t>next</a:t>
            </a:r>
            <a:r>
              <a:rPr lang="fr-FR" altLang="en-US" sz="1700" b="1" dirty="0">
                <a:latin typeface="Courier New" panose="02070309020205020404" pitchFamily="49" charset="0"/>
              </a:rPr>
              <a:t>=</a:t>
            </a:r>
            <a:r>
              <a:rPr lang="fr-FR" altLang="en-US" sz="1700" b="1" dirty="0" err="1">
                <a:latin typeface="Courier New" panose="02070309020205020404" pitchFamily="49" charset="0"/>
              </a:rPr>
              <a:t>cur</a:t>
            </a:r>
            <a:r>
              <a:rPr lang="fr-FR" altLang="en-US" sz="1700" b="1" dirty="0">
                <a:latin typeface="Courier New" panose="02070309020205020404" pitchFamily="49" charset="0"/>
              </a:rPr>
              <a:t>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fr-FR" altLang="en-US" sz="1700" b="1" dirty="0">
                <a:latin typeface="Courier New" panose="02070309020205020404" pitchFamily="49" charset="0"/>
              </a:rPr>
              <a:t>		if (</a:t>
            </a:r>
            <a:r>
              <a:rPr lang="fr-FR" altLang="en-US" sz="1700" b="1" dirty="0" err="1">
                <a:latin typeface="Courier New" panose="02070309020205020404" pitchFamily="49" charset="0"/>
              </a:rPr>
              <a:t>cur</a:t>
            </a:r>
            <a:r>
              <a:rPr lang="fr-FR" altLang="en-US" sz="1700" b="1" dirty="0">
                <a:latin typeface="Courier New" panose="02070309020205020404" pitchFamily="49" charset="0"/>
              </a:rPr>
              <a:t>==root) {/* if </a:t>
            </a:r>
            <a:r>
              <a:rPr lang="fr-FR" altLang="en-US" sz="1700" b="1" dirty="0" err="1">
                <a:latin typeface="Courier New" panose="02070309020205020404" pitchFamily="49" charset="0"/>
              </a:rPr>
              <a:t>cur</a:t>
            </a:r>
            <a:r>
              <a:rPr lang="fr-FR" altLang="en-US" sz="1700" b="1" dirty="0">
                <a:latin typeface="Courier New" panose="02070309020205020404" pitchFamily="49" charset="0"/>
              </a:rPr>
              <a:t> </a:t>
            </a:r>
            <a:r>
              <a:rPr lang="fr-FR" altLang="en-US" sz="1700" b="1" dirty="0" err="1">
                <a:latin typeface="Courier New" panose="02070309020205020404" pitchFamily="49" charset="0"/>
              </a:rPr>
              <a:t>pointed</a:t>
            </a:r>
            <a:r>
              <a:rPr lang="fr-FR" altLang="en-US" sz="1700" b="1" dirty="0">
                <a:latin typeface="Courier New" panose="02070309020205020404" pitchFamily="49" charset="0"/>
              </a:rPr>
              <a:t> to first </a:t>
            </a:r>
            <a:r>
              <a:rPr lang="fr-FR" altLang="en-US" sz="1700" b="1" dirty="0" err="1">
                <a:latin typeface="Courier New" panose="02070309020205020404" pitchFamily="49" charset="0"/>
              </a:rPr>
              <a:t>element</a:t>
            </a:r>
            <a:r>
              <a:rPr lang="fr-FR" altLang="en-US" sz="1700" b="1" dirty="0">
                <a:latin typeface="Courier New" panose="02070309020205020404" pitchFamily="49" charset="0"/>
              </a:rPr>
              <a:t> */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fr-FR" altLang="en-US" sz="1700" b="1" dirty="0">
                <a:latin typeface="Courier New" panose="02070309020205020404" pitchFamily="49" charset="0"/>
              </a:rPr>
              <a:t>    		root = new; /* </a:t>
            </a:r>
            <a:r>
              <a:rPr lang="fr-FR" altLang="en-US" sz="1700" b="1" dirty="0" err="1">
                <a:latin typeface="Courier New" panose="02070309020205020404" pitchFamily="49" charset="0"/>
              </a:rPr>
              <a:t>nut</a:t>
            </a:r>
            <a:r>
              <a:rPr lang="fr-FR" altLang="en-US" sz="1700" b="1" dirty="0">
                <a:latin typeface="Courier New" panose="02070309020205020404" pitchFamily="49" charset="0"/>
              </a:rPr>
              <a:t> moi </a:t>
            </a:r>
            <a:r>
              <a:rPr lang="fr-FR" altLang="en-US" sz="1700" b="1" dirty="0" err="1">
                <a:latin typeface="Courier New" panose="02070309020205020404" pitchFamily="49" charset="0"/>
              </a:rPr>
              <a:t>them</a:t>
            </a:r>
            <a:r>
              <a:rPr lang="fr-FR" altLang="en-US" sz="1700" b="1" dirty="0">
                <a:latin typeface="Courier New" panose="02070309020205020404" pitchFamily="49" charset="0"/>
              </a:rPr>
              <a:t> </a:t>
            </a:r>
            <a:r>
              <a:rPr lang="fr-FR" altLang="en-US" sz="1700" b="1" dirty="0" err="1">
                <a:latin typeface="Courier New" panose="02070309020205020404" pitchFamily="49" charset="0"/>
              </a:rPr>
              <a:t>vao</a:t>
            </a:r>
            <a:r>
              <a:rPr lang="fr-FR" altLang="en-US" sz="1700" b="1" dirty="0">
                <a:latin typeface="Courier New" panose="02070309020205020404" pitchFamily="49" charset="0"/>
              </a:rPr>
              <a:t> </a:t>
            </a:r>
            <a:r>
              <a:rPr lang="fr-FR" altLang="en-US" sz="1700" b="1" dirty="0" err="1">
                <a:latin typeface="Courier New" panose="02070309020205020404" pitchFamily="49" charset="0"/>
              </a:rPr>
              <a:t>tro</a:t>
            </a:r>
            <a:r>
              <a:rPr lang="fr-FR" altLang="en-US" sz="1700" b="1" dirty="0">
                <a:latin typeface="Courier New" panose="02070309020205020404" pitchFamily="49" charset="0"/>
              </a:rPr>
              <a:t> </a:t>
            </a:r>
            <a:r>
              <a:rPr lang="fr-FR" altLang="en-US" sz="1700" b="1" dirty="0" err="1">
                <a:latin typeface="Courier New" panose="02070309020205020404" pitchFamily="49" charset="0"/>
              </a:rPr>
              <a:t>thanh</a:t>
            </a:r>
            <a:r>
              <a:rPr lang="fr-FR" altLang="en-US" sz="1700" b="1" dirty="0">
                <a:latin typeface="Courier New" panose="02070309020205020404" pitchFamily="49" charset="0"/>
              </a:rPr>
              <a:t> </a:t>
            </a:r>
            <a:r>
              <a:rPr lang="fr-FR" altLang="en-US" sz="1700" b="1" dirty="0" err="1">
                <a:latin typeface="Courier New" panose="02070309020205020404" pitchFamily="49" charset="0"/>
              </a:rPr>
              <a:t>dau</a:t>
            </a:r>
            <a:r>
              <a:rPr lang="fr-FR" altLang="en-US" sz="1700" b="1" dirty="0">
                <a:latin typeface="Courier New" panose="02070309020205020404" pitchFamily="49" charset="0"/>
              </a:rPr>
              <a:t> </a:t>
            </a:r>
            <a:r>
              <a:rPr lang="fr-FR" altLang="en-US" sz="1700" b="1" dirty="0" err="1">
                <a:latin typeface="Courier New" panose="02070309020205020404" pitchFamily="49" charset="0"/>
              </a:rPr>
              <a:t>danh</a:t>
            </a:r>
            <a:r>
              <a:rPr lang="fr-FR" altLang="en-US" sz="1700" b="1" dirty="0">
                <a:latin typeface="Courier New" panose="02070309020205020404" pitchFamily="49" charset="0"/>
              </a:rPr>
              <a:t> </a:t>
            </a:r>
            <a:r>
              <a:rPr lang="fr-FR" altLang="en-US" sz="1700" b="1" dirty="0" err="1">
                <a:latin typeface="Courier New" panose="02070309020205020404" pitchFamily="49" charset="0"/>
              </a:rPr>
              <a:t>sach</a:t>
            </a:r>
            <a:r>
              <a:rPr lang="fr-FR" altLang="en-US" sz="1700" b="1" dirty="0">
                <a:latin typeface="Courier New" panose="02070309020205020404" pitchFamily="49" charset="0"/>
              </a:rPr>
              <a:t> */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fr-FR" altLang="en-US" sz="1700" b="1" dirty="0">
                <a:latin typeface="Courier New" panose="02070309020205020404" pitchFamily="49" charset="0"/>
              </a:rPr>
              <a:t>		}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fr-FR" altLang="en-US" sz="1700" b="1" dirty="0">
                <a:latin typeface="Courier New" panose="02070309020205020404" pitchFamily="49" charset="0"/>
              </a:rPr>
              <a:t>		</a:t>
            </a:r>
            <a:r>
              <a:rPr lang="fr-FR" altLang="en-US" sz="1700" b="1" dirty="0" err="1">
                <a:latin typeface="Courier New" panose="02070309020205020404" pitchFamily="49" charset="0"/>
              </a:rPr>
              <a:t>else</a:t>
            </a:r>
            <a:r>
              <a:rPr lang="fr-FR" altLang="en-US" sz="1700" b="1" dirty="0">
                <a:latin typeface="Courier New" panose="02070309020205020404" pitchFamily="49" charset="0"/>
              </a:rPr>
              <a:t> </a:t>
            </a:r>
            <a:r>
              <a:rPr lang="fr-FR" altLang="en-US" sz="1700" b="1" dirty="0" err="1">
                <a:latin typeface="Courier New" panose="02070309020205020404" pitchFamily="49" charset="0"/>
              </a:rPr>
              <a:t>prev</a:t>
            </a:r>
            <a:r>
              <a:rPr lang="fr-FR" altLang="en-US" sz="1700" b="1" dirty="0">
                <a:latin typeface="Courier New" panose="02070309020205020404" pitchFamily="49" charset="0"/>
              </a:rPr>
              <a:t>-&gt;</a:t>
            </a:r>
            <a:r>
              <a:rPr lang="fr-FR" altLang="en-US" sz="1700" b="1" dirty="0" err="1">
                <a:latin typeface="Courier New" panose="02070309020205020404" pitchFamily="49" charset="0"/>
              </a:rPr>
              <a:t>next</a:t>
            </a:r>
            <a:r>
              <a:rPr lang="fr-FR" altLang="en-US" sz="1700" b="1" dirty="0">
                <a:latin typeface="Courier New" panose="02070309020205020404" pitchFamily="49" charset="0"/>
              </a:rPr>
              <a:t> = new; // assume </a:t>
            </a:r>
            <a:r>
              <a:rPr lang="fr-FR" altLang="en-US" sz="1700" b="1" dirty="0" err="1">
                <a:latin typeface="Courier New" panose="02070309020205020404" pitchFamily="49" charset="0"/>
              </a:rPr>
              <a:t>prev</a:t>
            </a:r>
            <a:r>
              <a:rPr lang="fr-FR" altLang="en-US" sz="1700" b="1" dirty="0">
                <a:latin typeface="Courier New" panose="02070309020205020404" pitchFamily="49" charset="0"/>
              </a:rPr>
              <a:t> pointer </a:t>
            </a:r>
            <a:r>
              <a:rPr lang="fr-FR" altLang="en-US" sz="1700" b="1" dirty="0" err="1">
                <a:latin typeface="Courier New" panose="02070309020205020404" pitchFamily="49" charset="0"/>
              </a:rPr>
              <a:t>always</a:t>
            </a:r>
            <a:r>
              <a:rPr lang="fr-FR" altLang="en-US" sz="1700" b="1" dirty="0">
                <a:latin typeface="Courier New" panose="02070309020205020404" pitchFamily="49" charset="0"/>
              </a:rPr>
              <a:t> point to the </a:t>
            </a:r>
            <a:r>
              <a:rPr lang="fr-FR" altLang="en-US" sz="1700" b="1" dirty="0" err="1">
                <a:latin typeface="Courier New" panose="02070309020205020404" pitchFamily="49" charset="0"/>
              </a:rPr>
              <a:t>previous</a:t>
            </a:r>
            <a:r>
              <a:rPr lang="fr-FR" altLang="en-US" sz="1700" b="1" dirty="0">
                <a:latin typeface="Courier New" panose="02070309020205020404" pitchFamily="49" charset="0"/>
              </a:rPr>
              <a:t> </a:t>
            </a:r>
            <a:r>
              <a:rPr lang="fr-FR" altLang="en-US" sz="1700" b="1" dirty="0" err="1">
                <a:latin typeface="Courier New" panose="02070309020205020404" pitchFamily="49" charset="0"/>
              </a:rPr>
              <a:t>node</a:t>
            </a:r>
            <a:endParaRPr lang="fr-FR" altLang="en-US" sz="1700" b="1" dirty="0">
              <a:latin typeface="Courier New" panose="02070309020205020404" pitchFamily="49" charset="0"/>
            </a:endParaRPr>
          </a:p>
          <a:p>
            <a:pPr lvl="1" eaLnBrk="1" hangingPunct="1">
              <a:lnSpc>
                <a:spcPct val="80000"/>
              </a:lnSpc>
              <a:buFontTx/>
              <a:buNone/>
            </a:pPr>
            <a:r>
              <a:rPr lang="fr-FR" altLang="en-US" sz="1700" b="1" dirty="0">
                <a:latin typeface="Courier New" panose="02070309020205020404" pitchFamily="49" charset="0"/>
              </a:rPr>
              <a:t>		</a:t>
            </a:r>
            <a:r>
              <a:rPr lang="fr-FR" altLang="en-US" sz="1700" b="1" dirty="0" err="1">
                <a:latin typeface="Courier New" panose="02070309020205020404" pitchFamily="49" charset="0"/>
              </a:rPr>
              <a:t>cur</a:t>
            </a:r>
            <a:r>
              <a:rPr lang="fr-FR" altLang="en-US" sz="1700" b="1" dirty="0">
                <a:latin typeface="Courier New" panose="02070309020205020404" pitchFamily="49" charset="0"/>
              </a:rPr>
              <a:t> = new;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fr-FR" altLang="en-US" sz="1700" b="1" dirty="0">
                <a:latin typeface="Courier New" panose="02070309020205020404" pitchFamily="49" charset="0"/>
              </a:rPr>
              <a:t>	}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fr-FR" altLang="en-US" sz="1700" b="1" dirty="0">
                <a:latin typeface="Courier New" panose="02070309020205020404" pitchFamily="49" charset="0"/>
              </a:rPr>
              <a:t>}</a:t>
            </a:r>
            <a:endParaRPr lang="fr-FR" altLang="en-US" sz="1700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4" name="Slide Number Placeholder 3">
            <a:extLst>
              <a:ext uri="{FF2B5EF4-FFF2-40B4-BE49-F238E27FC236}">
                <a16:creationId xmlns:a16="http://schemas.microsoft.com/office/drawing/2014/main" id="{2D13D7B9-D91C-C61E-E5C9-AF99C44E91D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A86F9D67-961E-40B3-B53B-7899142C5750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28</a:t>
            </a:fld>
            <a:endParaRPr lang="en-US" altLang="en-US" sz="14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3D08EC-0AD4-B57F-DD84-7232D951BF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If you do not frequently update the pointer </a:t>
            </a:r>
            <a:r>
              <a:rPr lang="en-US" dirty="0" err="1"/>
              <a:t>prev</a:t>
            </a:r>
            <a:endParaRPr lang="en-US" dirty="0"/>
          </a:p>
        </p:txBody>
      </p:sp>
      <p:sp>
        <p:nvSpPr>
          <p:cNvPr id="51203" name="Content Placeholder 2">
            <a:extLst>
              <a:ext uri="{FF2B5EF4-FFF2-40B4-BE49-F238E27FC236}">
                <a16:creationId xmlns:a16="http://schemas.microsoft.com/office/drawing/2014/main" id="{421CDE79-B003-50B0-777E-2BF0B23E9C9F}"/>
              </a:ext>
            </a:extLst>
          </p:cNvPr>
          <p:cNvSpPr>
            <a:spLocks noGrp="1" noChangeArrowheads="1"/>
          </p:cNvSpPr>
          <p:nvPr>
            <p:ph sz="quarter" idx="13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r>
              <a:rPr lang="fr-FR" altLang="en-US" b="1" dirty="0">
                <a:latin typeface="Courier New" panose="02070309020205020404" pitchFamily="49" charset="0"/>
              </a:rPr>
              <a:t> /* </a:t>
            </a:r>
            <a:r>
              <a:rPr lang="fr-FR" altLang="en-US" b="1" dirty="0" err="1">
                <a:latin typeface="Courier New" panose="02070309020205020404" pitchFamily="49" charset="0"/>
              </a:rPr>
              <a:t>determine</a:t>
            </a:r>
            <a:r>
              <a:rPr lang="fr-FR" altLang="en-US" b="1" dirty="0">
                <a:latin typeface="Courier New" panose="02070309020205020404" pitchFamily="49" charset="0"/>
              </a:rPr>
              <a:t> </a:t>
            </a:r>
            <a:r>
              <a:rPr lang="fr-FR" altLang="en-US" b="1" dirty="0" err="1">
                <a:latin typeface="Courier New" panose="02070309020205020404" pitchFamily="49" charset="0"/>
              </a:rPr>
              <a:t>prev</a:t>
            </a:r>
            <a:r>
              <a:rPr lang="fr-FR" altLang="en-US" b="1" dirty="0">
                <a:latin typeface="Courier New" panose="02070309020205020404" pitchFamily="49" charset="0"/>
              </a:rPr>
              <a:t> */</a:t>
            </a:r>
          </a:p>
          <a:p>
            <a:pPr eaLnBrk="1" hangingPunct="1">
              <a:buFontTx/>
              <a:buNone/>
            </a:pPr>
            <a:r>
              <a:rPr lang="fr-FR" altLang="en-US" b="1" dirty="0">
                <a:latin typeface="Courier New" panose="02070309020205020404" pitchFamily="49" charset="0"/>
              </a:rPr>
              <a:t>	</a:t>
            </a:r>
            <a:r>
              <a:rPr lang="fr-FR" altLang="en-US" b="1" dirty="0" err="1">
                <a:latin typeface="Courier New" panose="02070309020205020404" pitchFamily="49" charset="0"/>
              </a:rPr>
              <a:t>tmp</a:t>
            </a:r>
            <a:r>
              <a:rPr lang="fr-FR" altLang="en-US" b="1" dirty="0">
                <a:latin typeface="Courier New" panose="02070309020205020404" pitchFamily="49" charset="0"/>
              </a:rPr>
              <a:t> = root;</a:t>
            </a:r>
          </a:p>
          <a:p>
            <a:pPr eaLnBrk="1" hangingPunct="1">
              <a:buFontTx/>
              <a:buNone/>
            </a:pPr>
            <a:r>
              <a:rPr lang="fr-FR" altLang="en-US" b="1" dirty="0">
                <a:latin typeface="Courier New" panose="02070309020205020404" pitchFamily="49" charset="0"/>
              </a:rPr>
              <a:t>  </a:t>
            </a:r>
            <a:r>
              <a:rPr lang="fr-FR" altLang="en-US" b="1" dirty="0" err="1">
                <a:latin typeface="Courier New" panose="02070309020205020404" pitchFamily="49" charset="0"/>
              </a:rPr>
              <a:t>while</a:t>
            </a:r>
            <a:r>
              <a:rPr lang="fr-FR" altLang="en-US" b="1" dirty="0">
                <a:latin typeface="Courier New" panose="02070309020205020404" pitchFamily="49" charset="0"/>
              </a:rPr>
              <a:t> (</a:t>
            </a:r>
            <a:r>
              <a:rPr lang="fr-FR" altLang="en-US" b="1" dirty="0" err="1">
                <a:latin typeface="Courier New" panose="02070309020205020404" pitchFamily="49" charset="0"/>
              </a:rPr>
              <a:t>tmp</a:t>
            </a:r>
            <a:r>
              <a:rPr lang="fr-FR" altLang="en-US" b="1" dirty="0">
                <a:latin typeface="Courier New" panose="02070309020205020404" pitchFamily="49" charset="0"/>
              </a:rPr>
              <a:t>!=NULL &amp;&amp; </a:t>
            </a:r>
            <a:r>
              <a:rPr lang="fr-FR" altLang="en-US" b="1" dirty="0" err="1">
                <a:latin typeface="Courier New" panose="02070309020205020404" pitchFamily="49" charset="0"/>
              </a:rPr>
              <a:t>tmp</a:t>
            </a:r>
            <a:r>
              <a:rPr lang="fr-FR" altLang="en-US" b="1" dirty="0">
                <a:latin typeface="Courier New" panose="02070309020205020404" pitchFamily="49" charset="0"/>
              </a:rPr>
              <a:t>-&gt;</a:t>
            </a:r>
            <a:r>
              <a:rPr lang="fr-FR" altLang="en-US" b="1" dirty="0" err="1">
                <a:latin typeface="Courier New" panose="02070309020205020404" pitchFamily="49" charset="0"/>
              </a:rPr>
              <a:t>next</a:t>
            </a:r>
            <a:r>
              <a:rPr lang="fr-FR" altLang="en-US" b="1" dirty="0">
                <a:latin typeface="Courier New" panose="02070309020205020404" pitchFamily="49" charset="0"/>
              </a:rPr>
              <a:t>!=</a:t>
            </a:r>
            <a:r>
              <a:rPr lang="fr-FR" altLang="en-US" b="1" dirty="0" err="1">
                <a:latin typeface="Courier New" panose="02070309020205020404" pitchFamily="49" charset="0"/>
              </a:rPr>
              <a:t>cur</a:t>
            </a:r>
            <a:r>
              <a:rPr lang="fr-FR" altLang="en-US" b="1" dirty="0">
                <a:latin typeface="Courier New" panose="02070309020205020404" pitchFamily="49" charset="0"/>
              </a:rPr>
              <a:t> &amp;&amp; </a:t>
            </a:r>
            <a:r>
              <a:rPr lang="fr-FR" altLang="en-US" b="1" dirty="0" err="1">
                <a:latin typeface="Courier New" panose="02070309020205020404" pitchFamily="49" charset="0"/>
              </a:rPr>
              <a:t>cur</a:t>
            </a:r>
            <a:r>
              <a:rPr lang="fr-FR" altLang="en-US" b="1" dirty="0">
                <a:latin typeface="Courier New" panose="02070309020205020404" pitchFamily="49" charset="0"/>
              </a:rPr>
              <a:t> !=NULL)</a:t>
            </a:r>
          </a:p>
          <a:p>
            <a:pPr eaLnBrk="1" hangingPunct="1">
              <a:buFontTx/>
              <a:buNone/>
            </a:pPr>
            <a:r>
              <a:rPr lang="fr-FR" altLang="en-US" b="1" dirty="0">
                <a:latin typeface="Courier New" panose="02070309020205020404" pitchFamily="49" charset="0"/>
              </a:rPr>
              <a:t>			</a:t>
            </a:r>
            <a:r>
              <a:rPr lang="fr-FR" altLang="en-US" b="1" dirty="0" err="1">
                <a:latin typeface="Courier New" panose="02070309020205020404" pitchFamily="49" charset="0"/>
              </a:rPr>
              <a:t>tmp</a:t>
            </a:r>
            <a:r>
              <a:rPr lang="fr-FR" altLang="en-US" b="1" dirty="0">
                <a:latin typeface="Courier New" panose="02070309020205020404" pitchFamily="49" charset="0"/>
              </a:rPr>
              <a:t>=</a:t>
            </a:r>
            <a:r>
              <a:rPr lang="fr-FR" altLang="en-US" b="1" dirty="0" err="1">
                <a:latin typeface="Courier New" panose="02070309020205020404" pitchFamily="49" charset="0"/>
              </a:rPr>
              <a:t>tmp</a:t>
            </a:r>
            <a:r>
              <a:rPr lang="fr-FR" altLang="en-US" b="1" dirty="0">
                <a:latin typeface="Courier New" panose="02070309020205020404" pitchFamily="49" charset="0"/>
              </a:rPr>
              <a:t>-&gt;</a:t>
            </a:r>
            <a:r>
              <a:rPr lang="fr-FR" altLang="en-US" b="1" dirty="0" err="1">
                <a:latin typeface="Courier New" panose="02070309020205020404" pitchFamily="49" charset="0"/>
              </a:rPr>
              <a:t>next</a:t>
            </a:r>
            <a:r>
              <a:rPr lang="fr-FR" altLang="en-US" b="1" dirty="0">
                <a:latin typeface="Courier New" panose="02070309020205020404" pitchFamily="49" charset="0"/>
              </a:rPr>
              <a:t>;</a:t>
            </a:r>
          </a:p>
          <a:p>
            <a:pPr eaLnBrk="1" hangingPunct="1">
              <a:buFontTx/>
              <a:buNone/>
            </a:pPr>
            <a:r>
              <a:rPr lang="fr-FR" altLang="en-US" b="1" dirty="0">
                <a:latin typeface="Courier New" panose="02070309020205020404" pitchFamily="49" charset="0"/>
              </a:rPr>
              <a:t>	 </a:t>
            </a:r>
            <a:r>
              <a:rPr lang="fr-FR" altLang="en-US" b="1" dirty="0" err="1">
                <a:latin typeface="Courier New" panose="02070309020205020404" pitchFamily="49" charset="0"/>
              </a:rPr>
              <a:t>prev</a:t>
            </a:r>
            <a:r>
              <a:rPr lang="fr-FR" altLang="en-US" b="1" dirty="0">
                <a:latin typeface="Courier New" panose="02070309020205020404" pitchFamily="49" charset="0"/>
              </a:rPr>
              <a:t> = </a:t>
            </a:r>
            <a:r>
              <a:rPr lang="fr-FR" altLang="en-US" b="1" dirty="0" err="1">
                <a:latin typeface="Courier New" panose="02070309020205020404" pitchFamily="49" charset="0"/>
              </a:rPr>
              <a:t>tmp</a:t>
            </a:r>
            <a:r>
              <a:rPr lang="fr-FR" altLang="en-US" b="1" dirty="0">
                <a:latin typeface="Courier New" panose="02070309020205020404" pitchFamily="49" charset="0"/>
              </a:rPr>
              <a:t>;</a:t>
            </a:r>
          </a:p>
          <a:p>
            <a:pPr>
              <a:buFontTx/>
              <a:buNone/>
            </a:pPr>
            <a:endParaRPr lang="en-US" altLang="en-US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Number Placeholder 5">
            <a:extLst>
              <a:ext uri="{FF2B5EF4-FFF2-40B4-BE49-F238E27FC236}">
                <a16:creationId xmlns:a16="http://schemas.microsoft.com/office/drawing/2014/main" id="{9687A507-78A3-189F-9252-ADA9E0725BB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8214174-8162-4AE5-8AA1-6604A4FE64BD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29</a:t>
            </a:fld>
            <a:endParaRPr lang="en-US" altLang="en-US" sz="1400" dirty="0"/>
          </a:p>
        </p:txBody>
      </p:sp>
      <p:sp>
        <p:nvSpPr>
          <p:cNvPr id="215042" name="Rectangle 2">
            <a:extLst>
              <a:ext uri="{FF2B5EF4-FFF2-40B4-BE49-F238E27FC236}">
                <a16:creationId xmlns:a16="http://schemas.microsoft.com/office/drawing/2014/main" id="{B3C11CE3-78AE-F613-B2B5-12D114FAAB0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Insert node at the end of the list</a:t>
            </a:r>
          </a:p>
        </p:txBody>
      </p:sp>
      <p:sp>
        <p:nvSpPr>
          <p:cNvPr id="48132" name="Rectangle 3">
            <a:extLst>
              <a:ext uri="{FF2B5EF4-FFF2-40B4-BE49-F238E27FC236}">
                <a16:creationId xmlns:a16="http://schemas.microsoft.com/office/drawing/2014/main" id="{EFB650B3-F6DA-3E29-8A88-252F3D2A0922}"/>
              </a:ext>
            </a:extLst>
          </p:cNvPr>
          <p:cNvSpPr>
            <a:spLocks noGrp="1" noChangeArrowheads="1"/>
          </p:cNvSpPr>
          <p:nvPr>
            <p:ph sz="quarter" idx="13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400" dirty="0"/>
              <a:t>Identify pointer p which points to the last node (next pointer is NULL)</a:t>
            </a:r>
          </a:p>
        </p:txBody>
      </p:sp>
      <p:sp>
        <p:nvSpPr>
          <p:cNvPr id="48133" name="Rectangle 4">
            <a:extLst>
              <a:ext uri="{FF2B5EF4-FFF2-40B4-BE49-F238E27FC236}">
                <a16:creationId xmlns:a16="http://schemas.microsoft.com/office/drawing/2014/main" id="{B680BA69-6BC8-3FEF-F7F5-EE3646770B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60817" y="3317875"/>
            <a:ext cx="914400" cy="609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fr-FR" altLang="en-US" sz="1800"/>
          </a:p>
        </p:txBody>
      </p:sp>
      <p:sp>
        <p:nvSpPr>
          <p:cNvPr id="48134" name="Rectangle 5">
            <a:extLst>
              <a:ext uri="{FF2B5EF4-FFF2-40B4-BE49-F238E27FC236}">
                <a16:creationId xmlns:a16="http://schemas.microsoft.com/office/drawing/2014/main" id="{1DC8537D-40C3-A0EA-F73F-828244D45D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61017" y="3322638"/>
            <a:ext cx="914400" cy="609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fr-FR" altLang="en-US" sz="1800"/>
          </a:p>
        </p:txBody>
      </p:sp>
      <p:sp>
        <p:nvSpPr>
          <p:cNvPr id="48136" name="Rectangle 7">
            <a:extLst>
              <a:ext uri="{FF2B5EF4-FFF2-40B4-BE49-F238E27FC236}">
                <a16:creationId xmlns:a16="http://schemas.microsoft.com/office/drawing/2014/main" id="{E00E1BD4-0AB8-6244-FCA6-4E8426F75B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61417" y="3322638"/>
            <a:ext cx="914400" cy="609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fr-FR" altLang="en-US" sz="1800"/>
          </a:p>
        </p:txBody>
      </p:sp>
      <p:sp>
        <p:nvSpPr>
          <p:cNvPr id="48137" name="Line 8">
            <a:extLst>
              <a:ext uri="{FF2B5EF4-FFF2-40B4-BE49-F238E27FC236}">
                <a16:creationId xmlns:a16="http://schemas.microsoft.com/office/drawing/2014/main" id="{FC920364-A149-857F-F855-F5F96CF4A724}"/>
              </a:ext>
            </a:extLst>
          </p:cNvPr>
          <p:cNvSpPr>
            <a:spLocks noChangeShapeType="1"/>
          </p:cNvSpPr>
          <p:nvPr/>
        </p:nvSpPr>
        <p:spPr bwMode="auto">
          <a:xfrm>
            <a:off x="3075217" y="3627438"/>
            <a:ext cx="6858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049" name="Line 9">
            <a:extLst>
              <a:ext uri="{FF2B5EF4-FFF2-40B4-BE49-F238E27FC236}">
                <a16:creationId xmlns:a16="http://schemas.microsoft.com/office/drawing/2014/main" id="{FD93360E-4681-CC81-4DBD-A96F23011DD5}"/>
              </a:ext>
            </a:extLst>
          </p:cNvPr>
          <p:cNvSpPr>
            <a:spLocks noChangeShapeType="1"/>
          </p:cNvSpPr>
          <p:nvPr/>
        </p:nvSpPr>
        <p:spPr bwMode="auto">
          <a:xfrm>
            <a:off x="4675417" y="3627438"/>
            <a:ext cx="6858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8139" name="Line 10">
            <a:extLst>
              <a:ext uri="{FF2B5EF4-FFF2-40B4-BE49-F238E27FC236}">
                <a16:creationId xmlns:a16="http://schemas.microsoft.com/office/drawing/2014/main" id="{555F2CF0-BBD9-3C6D-DE96-81DD3956DD76}"/>
              </a:ext>
            </a:extLst>
          </p:cNvPr>
          <p:cNvSpPr>
            <a:spLocks noChangeShapeType="1"/>
          </p:cNvSpPr>
          <p:nvPr/>
        </p:nvSpPr>
        <p:spPr bwMode="auto">
          <a:xfrm>
            <a:off x="6275617" y="3627438"/>
            <a:ext cx="6858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8141" name="Text Box 12">
            <a:extLst>
              <a:ext uri="{FF2B5EF4-FFF2-40B4-BE49-F238E27FC236}">
                <a16:creationId xmlns:a16="http://schemas.microsoft.com/office/drawing/2014/main" id="{0951A858-CE9A-06CC-E6D0-EFD243A240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14017" y="3703638"/>
            <a:ext cx="6096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endParaRPr lang="fr-FR" altLang="en-US" sz="1800">
              <a:latin typeface="Tahoma" panose="020B0604030504040204" pitchFamily="34" charset="0"/>
            </a:endParaRPr>
          </a:p>
        </p:txBody>
      </p:sp>
      <p:sp>
        <p:nvSpPr>
          <p:cNvPr id="48143" name="Line 14">
            <a:extLst>
              <a:ext uri="{FF2B5EF4-FFF2-40B4-BE49-F238E27FC236}">
                <a16:creationId xmlns:a16="http://schemas.microsoft.com/office/drawing/2014/main" id="{559BDCA9-C4F3-C238-EE95-656E740340E8}"/>
              </a:ext>
            </a:extLst>
          </p:cNvPr>
          <p:cNvSpPr>
            <a:spLocks noChangeShapeType="1"/>
          </p:cNvSpPr>
          <p:nvPr/>
        </p:nvSpPr>
        <p:spPr bwMode="auto">
          <a:xfrm>
            <a:off x="1398817" y="3165475"/>
            <a:ext cx="762000" cy="53340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8144" name="Text Box 15">
            <a:extLst>
              <a:ext uri="{FF2B5EF4-FFF2-40B4-BE49-F238E27FC236}">
                <a16:creationId xmlns:a16="http://schemas.microsoft.com/office/drawing/2014/main" id="{BE77FA7E-2585-C3A1-2F33-EC2AFB28B5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1617" y="2555876"/>
            <a:ext cx="13716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2800">
                <a:latin typeface="Tahoma" panose="020B0604030504040204" pitchFamily="34" charset="0"/>
              </a:rPr>
              <a:t>root</a:t>
            </a:r>
          </a:p>
        </p:txBody>
      </p:sp>
      <p:sp>
        <p:nvSpPr>
          <p:cNvPr id="215056" name="Rectangle 16">
            <a:extLst>
              <a:ext uri="{FF2B5EF4-FFF2-40B4-BE49-F238E27FC236}">
                <a16:creationId xmlns:a16="http://schemas.microsoft.com/office/drawing/2014/main" id="{AF812BDB-9B70-D830-D2D7-D7947A1E83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75917" y="4714359"/>
            <a:ext cx="914400" cy="609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fr-FR" altLang="en-US" sz="1800"/>
          </a:p>
        </p:txBody>
      </p:sp>
      <p:sp>
        <p:nvSpPr>
          <p:cNvPr id="215057" name="Text Box 17">
            <a:extLst>
              <a:ext uri="{FF2B5EF4-FFF2-40B4-BE49-F238E27FC236}">
                <a16:creationId xmlns:a16="http://schemas.microsoft.com/office/drawing/2014/main" id="{E2F7F452-46EA-B80D-107C-04F2204DA8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13181" y="4580553"/>
            <a:ext cx="19812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2400" dirty="0">
                <a:latin typeface="Tahoma" panose="020B0604030504040204" pitchFamily="34" charset="0"/>
              </a:rPr>
              <a:t>Insert new item:</a:t>
            </a:r>
          </a:p>
        </p:txBody>
      </p:sp>
      <p:sp>
        <p:nvSpPr>
          <p:cNvPr id="215060" name="Line 20">
            <a:extLst>
              <a:ext uri="{FF2B5EF4-FFF2-40B4-BE49-F238E27FC236}">
                <a16:creationId xmlns:a16="http://schemas.microsoft.com/office/drawing/2014/main" id="{4A9C6DBA-F47C-07B7-187E-AE923A87C7C2}"/>
              </a:ext>
            </a:extLst>
          </p:cNvPr>
          <p:cNvSpPr>
            <a:spLocks noChangeShapeType="1"/>
          </p:cNvSpPr>
          <p:nvPr/>
        </p:nvSpPr>
        <p:spPr bwMode="auto">
          <a:xfrm>
            <a:off x="6961417" y="2719161"/>
            <a:ext cx="533400" cy="60960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063" name="Text Box 23">
            <a:extLst>
              <a:ext uri="{FF2B5EF4-FFF2-40B4-BE49-F238E27FC236}">
                <a16:creationId xmlns:a16="http://schemas.microsoft.com/office/drawing/2014/main" id="{3186CA2A-9156-45C7-0762-8063B5FAB2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85217" y="2275375"/>
            <a:ext cx="1219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2400" dirty="0">
                <a:latin typeface="Tahoma" panose="020B0604030504040204" pitchFamily="34" charset="0"/>
              </a:rPr>
              <a:t>p</a:t>
            </a:r>
          </a:p>
        </p:txBody>
      </p:sp>
      <p:sp>
        <p:nvSpPr>
          <p:cNvPr id="2" name="Rectangle 7">
            <a:extLst>
              <a:ext uri="{FF2B5EF4-FFF2-40B4-BE49-F238E27FC236}">
                <a16:creationId xmlns:a16="http://schemas.microsoft.com/office/drawing/2014/main" id="{7776F0B2-BF09-5B4F-E298-3C1A577AD1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86063" y="3317875"/>
            <a:ext cx="751754" cy="609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fr-FR" altLang="en-US" sz="1800" dirty="0"/>
              <a:t>NULL</a:t>
            </a:r>
          </a:p>
        </p:txBody>
      </p:sp>
      <p:sp>
        <p:nvSpPr>
          <p:cNvPr id="215058" name="Line 18">
            <a:extLst>
              <a:ext uri="{FF2B5EF4-FFF2-40B4-BE49-F238E27FC236}">
                <a16:creationId xmlns:a16="http://schemas.microsoft.com/office/drawing/2014/main" id="{3744A2FD-F966-A792-BE3B-B5A6A584FEDE}"/>
              </a:ext>
            </a:extLst>
          </p:cNvPr>
          <p:cNvSpPr>
            <a:spLocks noChangeShapeType="1"/>
          </p:cNvSpPr>
          <p:nvPr/>
        </p:nvSpPr>
        <p:spPr bwMode="auto">
          <a:xfrm>
            <a:off x="8277949" y="3656529"/>
            <a:ext cx="838200" cy="106680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8A313E-87F3-B493-9F40-4D86BB32B92B}"/>
              </a:ext>
            </a:extLst>
          </p:cNvPr>
          <p:cNvSpPr txBox="1"/>
          <p:nvPr/>
        </p:nvSpPr>
        <p:spPr>
          <a:xfrm>
            <a:off x="5371783" y="3411219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. . . . . . .</a:t>
            </a:r>
          </a:p>
        </p:txBody>
      </p:sp>
    </p:spTree>
    <p:extLst>
      <p:ext uri="{BB962C8B-B14F-4D97-AF65-F5344CB8AC3E}">
        <p14:creationId xmlns:p14="http://schemas.microsoft.com/office/powerpoint/2010/main" val="1880251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50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50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150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150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215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0" dur="500"/>
                                        <p:tgtEl>
                                          <p:spTgt spid="2150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5" dur="500"/>
                                        <p:tgtEl>
                                          <p:spTgt spid="215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056" grpId="0" animBg="1"/>
      <p:bldP spid="215057" grpId="0"/>
      <p:bldP spid="21506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73E091-9DCD-4DE7-96D1-A93E44E0F5B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b="1" dirty="0">
                <a:solidFill>
                  <a:srgbClr val="002060"/>
                </a:solidFill>
              </a:rPr>
              <a:t>Introduction to linked list</a:t>
            </a:r>
          </a:p>
          <a:p>
            <a:endParaRPr lang="en-US" dirty="0"/>
          </a:p>
          <a:p>
            <a:r>
              <a:rPr lang="en-US" dirty="0"/>
              <a:t>Implementation of singly linked list data structure</a:t>
            </a:r>
          </a:p>
          <a:p>
            <a:endParaRPr lang="en-US" dirty="0"/>
          </a:p>
          <a:p>
            <a:r>
              <a:rPr lang="en-US" dirty="0"/>
              <a:t>Using list in specific problems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4337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4" name="Slide Number Placeholder 3">
            <a:extLst>
              <a:ext uri="{FF2B5EF4-FFF2-40B4-BE49-F238E27FC236}">
                <a16:creationId xmlns:a16="http://schemas.microsoft.com/office/drawing/2014/main" id="{ACFF9372-86EA-C3EE-4A6C-675F64C13CE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E10EA9E8-2602-4850-8484-A41B7572FF52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30</a:t>
            </a:fld>
            <a:endParaRPr lang="en-US" altLang="en-US" sz="14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1F9CF5-67D2-0A6D-EAF8-BF8244A60A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Insert node at the end of the list : solution</a:t>
            </a:r>
          </a:p>
        </p:txBody>
      </p:sp>
      <p:sp>
        <p:nvSpPr>
          <p:cNvPr id="40963" name="Content Placeholder 2">
            <a:extLst>
              <a:ext uri="{FF2B5EF4-FFF2-40B4-BE49-F238E27FC236}">
                <a16:creationId xmlns:a16="http://schemas.microsoft.com/office/drawing/2014/main" id="{2D9F6FE5-9A1E-0B9E-33DF-68C466AC4647}"/>
              </a:ext>
            </a:extLst>
          </p:cNvPr>
          <p:cNvSpPr>
            <a:spLocks noGrp="1" noChangeArrowheads="1"/>
          </p:cNvSpPr>
          <p:nvPr>
            <p:ph sz="quarter" idx="13"/>
          </p:nvPr>
        </p:nvSpPr>
        <p:spPr/>
        <p:txBody>
          <a:bodyPr/>
          <a:lstStyle/>
          <a:p>
            <a:pPr>
              <a:spcBef>
                <a:spcPts val="200"/>
              </a:spcBef>
              <a:spcAft>
                <a:spcPts val="200"/>
              </a:spcAft>
              <a:buFontTx/>
              <a:buNone/>
            </a:pPr>
            <a:r>
              <a:rPr lang="en-US" altLang="en-US" sz="2000" b="1" dirty="0">
                <a:latin typeface="Courier New" panose="02070309020205020404" pitchFamily="49" charset="0"/>
              </a:rPr>
              <a:t>void </a:t>
            </a:r>
            <a:r>
              <a:rPr lang="en-US" altLang="en-US" sz="2000" b="1" dirty="0" err="1">
                <a:latin typeface="Courier New" panose="02070309020205020404" pitchFamily="49" charset="0"/>
              </a:rPr>
              <a:t>insertAtTail</a:t>
            </a:r>
            <a:r>
              <a:rPr lang="en-US" altLang="en-US" sz="2000" b="1" dirty="0">
                <a:latin typeface="Courier New" panose="02070309020205020404" pitchFamily="49" charset="0"/>
              </a:rPr>
              <a:t>(contact </a:t>
            </a:r>
            <a:r>
              <a:rPr lang="en-US" altLang="en-US" sz="2000" b="1" dirty="0" err="1">
                <a:latin typeface="Courier New" panose="02070309020205020404" pitchFamily="49" charset="0"/>
              </a:rPr>
              <a:t>ct</a:t>
            </a:r>
            <a:r>
              <a:rPr lang="en-US" altLang="en-US" sz="2000" b="1" dirty="0">
                <a:latin typeface="Courier New" panose="02070309020205020404" pitchFamily="49" charset="0"/>
              </a:rPr>
              <a:t>){</a:t>
            </a:r>
          </a:p>
          <a:p>
            <a:pPr>
              <a:spcBef>
                <a:spcPts val="200"/>
              </a:spcBef>
              <a:spcAft>
                <a:spcPts val="200"/>
              </a:spcAft>
              <a:buFontTx/>
              <a:buNone/>
            </a:pPr>
            <a:r>
              <a:rPr lang="en-US" altLang="en-US" sz="2000" b="1" dirty="0">
                <a:latin typeface="Courier New" panose="02070309020205020404" pitchFamily="49" charset="0"/>
              </a:rPr>
              <a:t>	node* new = </a:t>
            </a:r>
            <a:r>
              <a:rPr lang="en-US" altLang="en-US" sz="2000" b="1" dirty="0" err="1">
                <a:latin typeface="Courier New" panose="02070309020205020404" pitchFamily="49" charset="0"/>
              </a:rPr>
              <a:t>makeNewNode</a:t>
            </a:r>
            <a:r>
              <a:rPr lang="en-US" altLang="en-US" sz="2000" b="1" dirty="0">
                <a:latin typeface="Courier New" panose="02070309020205020404" pitchFamily="49" charset="0"/>
              </a:rPr>
              <a:t>(</a:t>
            </a:r>
            <a:r>
              <a:rPr lang="en-US" altLang="en-US" sz="2000" b="1" dirty="0" err="1">
                <a:latin typeface="Courier New" panose="02070309020205020404" pitchFamily="49" charset="0"/>
              </a:rPr>
              <a:t>ct</a:t>
            </a:r>
            <a:r>
              <a:rPr lang="en-US" altLang="en-US" sz="2000" b="1" dirty="0">
                <a:latin typeface="Courier New" panose="02070309020205020404" pitchFamily="49" charset="0"/>
              </a:rPr>
              <a:t>);</a:t>
            </a:r>
          </a:p>
          <a:p>
            <a:pPr>
              <a:spcBef>
                <a:spcPts val="200"/>
              </a:spcBef>
              <a:spcAft>
                <a:spcPts val="200"/>
              </a:spcAft>
              <a:buFontTx/>
              <a:buNone/>
            </a:pPr>
            <a:r>
              <a:rPr lang="en-US" altLang="en-US" sz="2000" b="1" dirty="0">
                <a:latin typeface="Courier New" panose="02070309020205020404" pitchFamily="49" charset="0"/>
              </a:rPr>
              <a:t> if (root == NULL) { root = new; cur = new; </a:t>
            </a:r>
            <a:r>
              <a:rPr lang="en-US" altLang="en-US" sz="2000" b="1" dirty="0" err="1">
                <a:latin typeface="Courier New" panose="02070309020205020404" pitchFamily="49" charset="0"/>
              </a:rPr>
              <a:t>prev</a:t>
            </a:r>
            <a:r>
              <a:rPr lang="en-US" altLang="en-US" sz="2000" b="1" dirty="0">
                <a:latin typeface="Courier New" panose="02070309020205020404" pitchFamily="49" charset="0"/>
              </a:rPr>
              <a:t> = NULL; return;</a:t>
            </a:r>
          </a:p>
          <a:p>
            <a:pPr>
              <a:spcBef>
                <a:spcPts val="200"/>
              </a:spcBef>
              <a:spcAft>
                <a:spcPts val="200"/>
              </a:spcAft>
              <a:buFontTx/>
              <a:buNone/>
            </a:pPr>
            <a:r>
              <a:rPr lang="en-US" altLang="en-US" sz="2000" b="1" dirty="0">
                <a:latin typeface="Courier New" panose="02070309020205020404" pitchFamily="49" charset="0"/>
              </a:rPr>
              <a:t> }</a:t>
            </a:r>
          </a:p>
          <a:p>
            <a:pPr>
              <a:spcBef>
                <a:spcPts val="200"/>
              </a:spcBef>
              <a:spcAft>
                <a:spcPts val="200"/>
              </a:spcAft>
              <a:buFontTx/>
              <a:buNone/>
            </a:pPr>
            <a:r>
              <a:rPr lang="en-US" altLang="en-US" sz="2000" b="1" dirty="0">
                <a:latin typeface="Courier New" panose="02070309020205020404" pitchFamily="49" charset="0"/>
              </a:rPr>
              <a:t> node* p = root;</a:t>
            </a:r>
          </a:p>
          <a:p>
            <a:pPr>
              <a:spcBef>
                <a:spcPts val="200"/>
              </a:spcBef>
              <a:spcAft>
                <a:spcPts val="200"/>
              </a:spcAft>
              <a:buFontTx/>
              <a:buNone/>
            </a:pPr>
            <a:r>
              <a:rPr lang="en-US" altLang="en-US" sz="2000" b="1" dirty="0">
                <a:latin typeface="Courier New" panose="02070309020205020404" pitchFamily="49" charset="0"/>
              </a:rPr>
              <a:t> while (p-&gt;next !=NULL) p=p-&gt;next;</a:t>
            </a:r>
          </a:p>
          <a:p>
            <a:pPr>
              <a:spcBef>
                <a:spcPts val="200"/>
              </a:spcBef>
              <a:spcAft>
                <a:spcPts val="200"/>
              </a:spcAft>
              <a:buFontTx/>
              <a:buNone/>
            </a:pPr>
            <a:r>
              <a:rPr lang="en-US" altLang="en-US" sz="2000" b="1" dirty="0">
                <a:latin typeface="Courier New" panose="02070309020205020404" pitchFamily="49" charset="0"/>
              </a:rPr>
              <a:t> p-&gt;next = new;   </a:t>
            </a:r>
          </a:p>
          <a:p>
            <a:pPr>
              <a:spcBef>
                <a:spcPts val="200"/>
              </a:spcBef>
              <a:spcAft>
                <a:spcPts val="200"/>
              </a:spcAft>
              <a:buFontTx/>
              <a:buNone/>
            </a:pPr>
            <a:r>
              <a:rPr lang="en-US" altLang="en-US" sz="2000" b="1" dirty="0">
                <a:latin typeface="Courier New" panose="02070309020205020404" pitchFamily="49" charset="0"/>
              </a:rPr>
              <a:t> cur = new; </a:t>
            </a:r>
            <a:r>
              <a:rPr lang="en-US" altLang="en-US" sz="2000" b="1" dirty="0" err="1">
                <a:latin typeface="Courier New" panose="02070309020205020404" pitchFamily="49" charset="0"/>
              </a:rPr>
              <a:t>prev</a:t>
            </a:r>
            <a:r>
              <a:rPr lang="en-US" altLang="en-US" sz="2000" b="1" dirty="0">
                <a:latin typeface="Courier New" panose="02070309020205020404" pitchFamily="49" charset="0"/>
              </a:rPr>
              <a:t> = p;</a:t>
            </a:r>
          </a:p>
          <a:p>
            <a:pPr>
              <a:spcBef>
                <a:spcPts val="200"/>
              </a:spcBef>
              <a:spcAft>
                <a:spcPts val="200"/>
              </a:spcAft>
              <a:buFontTx/>
              <a:buNone/>
            </a:pPr>
            <a:r>
              <a:rPr lang="en-US" altLang="en-US" sz="2000" b="1" dirty="0">
                <a:latin typeface="Courier New" panose="02070309020205020404" pitchFamily="49" charset="0"/>
              </a:rPr>
              <a:t>}</a:t>
            </a:r>
          </a:p>
          <a:p>
            <a:pPr eaLnBrk="1" hangingPunct="1">
              <a:spcBef>
                <a:spcPts val="200"/>
              </a:spcBef>
              <a:spcAft>
                <a:spcPts val="200"/>
              </a:spcAft>
              <a:buFontTx/>
              <a:buNone/>
            </a:pPr>
            <a:r>
              <a:rPr lang="en-US" altLang="en-US" sz="2000" b="1" dirty="0">
                <a:latin typeface="Courier New" panose="02070309020205020404" pitchFamily="49" charset="0"/>
              </a:rPr>
              <a:t>void main(){</a:t>
            </a:r>
          </a:p>
          <a:p>
            <a:pPr eaLnBrk="1" hangingPunct="1">
              <a:spcBef>
                <a:spcPts val="200"/>
              </a:spcBef>
              <a:spcAft>
                <a:spcPts val="200"/>
              </a:spcAft>
              <a:buFontTx/>
              <a:buNone/>
            </a:pPr>
            <a:r>
              <a:rPr lang="en-US" altLang="en-US" sz="2000" b="1" dirty="0">
                <a:latin typeface="Courier New" panose="02070309020205020404" pitchFamily="49" charset="0"/>
              </a:rPr>
              <a:t>	contact </a:t>
            </a:r>
            <a:r>
              <a:rPr lang="en-US" altLang="en-US" sz="2000" b="1" dirty="0" err="1">
                <a:latin typeface="Courier New" panose="02070309020205020404" pitchFamily="49" charset="0"/>
              </a:rPr>
              <a:t>tmp</a:t>
            </a:r>
            <a:r>
              <a:rPr lang="en-US" altLang="en-US" sz="2000" b="1" dirty="0">
                <a:latin typeface="Courier New" panose="02070309020205020404" pitchFamily="49" charset="0"/>
              </a:rPr>
              <a:t>; int </a:t>
            </a:r>
            <a:r>
              <a:rPr lang="en-US" altLang="en-US" sz="2000" b="1" dirty="0" err="1">
                <a:latin typeface="Courier New" panose="02070309020205020404" pitchFamily="49" charset="0"/>
              </a:rPr>
              <a:t>i</a:t>
            </a:r>
            <a:r>
              <a:rPr lang="en-US" altLang="en-US" sz="2000" b="1" dirty="0">
                <a:latin typeface="Courier New" panose="02070309020205020404" pitchFamily="49" charset="0"/>
              </a:rPr>
              <a:t>;	</a:t>
            </a:r>
          </a:p>
          <a:p>
            <a:pPr eaLnBrk="1" hangingPunct="1">
              <a:spcBef>
                <a:spcPts val="200"/>
              </a:spcBef>
              <a:spcAft>
                <a:spcPts val="200"/>
              </a:spcAft>
              <a:buFontTx/>
              <a:buNone/>
            </a:pPr>
            <a:r>
              <a:rPr lang="en-US" altLang="en-US" sz="2000" b="1" dirty="0">
                <a:latin typeface="Courier New" panose="02070309020205020404" pitchFamily="49" charset="0"/>
              </a:rPr>
              <a:t>	for(</a:t>
            </a:r>
            <a:r>
              <a:rPr lang="en-US" altLang="en-US" sz="2000" b="1" dirty="0" err="1">
                <a:latin typeface="Courier New" panose="02070309020205020404" pitchFamily="49" charset="0"/>
              </a:rPr>
              <a:t>i</a:t>
            </a:r>
            <a:r>
              <a:rPr lang="en-US" altLang="en-US" sz="2000" b="1" dirty="0">
                <a:latin typeface="Courier New" panose="02070309020205020404" pitchFamily="49" charset="0"/>
              </a:rPr>
              <a:t>=0;i&lt;2;i++){</a:t>
            </a:r>
          </a:p>
          <a:p>
            <a:pPr lvl="1" eaLnBrk="1" hangingPunct="1">
              <a:spcBef>
                <a:spcPts val="200"/>
              </a:spcBef>
              <a:spcAft>
                <a:spcPts val="200"/>
              </a:spcAft>
              <a:buFontTx/>
              <a:buNone/>
            </a:pPr>
            <a:r>
              <a:rPr lang="en-US" altLang="en-US" sz="2000" b="1" dirty="0">
                <a:latin typeface="Courier New" panose="02070309020205020404" pitchFamily="49" charset="0"/>
              </a:rPr>
              <a:t>	</a:t>
            </a:r>
            <a:r>
              <a:rPr lang="en-US" altLang="en-US" sz="2000" b="1" dirty="0" err="1">
                <a:latin typeface="Courier New" panose="02070309020205020404" pitchFamily="49" charset="0"/>
              </a:rPr>
              <a:t>tmp</a:t>
            </a:r>
            <a:r>
              <a:rPr lang="en-US" altLang="en-US" sz="2000" b="1" dirty="0">
                <a:latin typeface="Courier New" panose="02070309020205020404" pitchFamily="49" charset="0"/>
              </a:rPr>
              <a:t> = </a:t>
            </a:r>
            <a:r>
              <a:rPr lang="en-US" altLang="en-US" sz="2000" b="1" dirty="0" err="1">
                <a:latin typeface="Courier New" panose="02070309020205020404" pitchFamily="49" charset="0"/>
              </a:rPr>
              <a:t>readNode</a:t>
            </a:r>
            <a:r>
              <a:rPr lang="en-US" altLang="en-US" sz="2000" b="1" dirty="0">
                <a:latin typeface="Courier New" panose="02070309020205020404" pitchFamily="49" charset="0"/>
              </a:rPr>
              <a:t>(); </a:t>
            </a:r>
            <a:r>
              <a:rPr lang="en-US" altLang="en-US" sz="2000" b="1" dirty="0" err="1">
                <a:latin typeface="Courier New" panose="02070309020205020404" pitchFamily="49" charset="0"/>
              </a:rPr>
              <a:t>insertAtTail</a:t>
            </a:r>
            <a:r>
              <a:rPr lang="en-US" altLang="en-US" sz="2000" b="1" dirty="0">
                <a:latin typeface="Courier New" panose="02070309020205020404" pitchFamily="49" charset="0"/>
              </a:rPr>
              <a:t>(</a:t>
            </a:r>
            <a:r>
              <a:rPr lang="en-US" altLang="en-US" sz="2000" b="1" dirty="0" err="1">
                <a:latin typeface="Courier New" panose="02070309020205020404" pitchFamily="49" charset="0"/>
              </a:rPr>
              <a:t>tmp</a:t>
            </a:r>
            <a:r>
              <a:rPr lang="en-US" altLang="en-US" sz="2000" b="1" dirty="0">
                <a:latin typeface="Courier New" panose="02070309020205020404" pitchFamily="49" charset="0"/>
              </a:rPr>
              <a:t>);</a:t>
            </a:r>
          </a:p>
          <a:p>
            <a:pPr lvl="1" eaLnBrk="1" hangingPunct="1">
              <a:spcBef>
                <a:spcPts val="200"/>
              </a:spcBef>
              <a:spcAft>
                <a:spcPts val="200"/>
              </a:spcAft>
              <a:buFontTx/>
              <a:buNone/>
            </a:pPr>
            <a:r>
              <a:rPr lang="en-US" altLang="en-US" sz="2000" b="1" dirty="0">
                <a:latin typeface="Courier New" panose="02070309020205020404" pitchFamily="49" charset="0"/>
              </a:rPr>
              <a:t>	</a:t>
            </a:r>
            <a:r>
              <a:rPr lang="en-US" altLang="en-US" sz="2000" b="1" dirty="0" err="1">
                <a:latin typeface="Courier New" panose="02070309020205020404" pitchFamily="49" charset="0"/>
              </a:rPr>
              <a:t>displayNode</a:t>
            </a:r>
            <a:r>
              <a:rPr lang="en-US" altLang="en-US" sz="2000" b="1" dirty="0">
                <a:latin typeface="Courier New" panose="02070309020205020404" pitchFamily="49" charset="0"/>
              </a:rPr>
              <a:t>(root);</a:t>
            </a:r>
          </a:p>
          <a:p>
            <a:pPr marL="292100" lvl="1" indent="0" eaLnBrk="1" hangingPunct="1">
              <a:spcBef>
                <a:spcPts val="200"/>
              </a:spcBef>
              <a:spcAft>
                <a:spcPts val="200"/>
              </a:spcAft>
              <a:buFontTx/>
              <a:buNone/>
            </a:pPr>
            <a:r>
              <a:rPr lang="en-US" altLang="en-US" sz="2000" b="1" dirty="0">
                <a:latin typeface="Courier New" panose="02070309020205020404" pitchFamily="49" charset="0"/>
              </a:rPr>
              <a:t>}</a:t>
            </a:r>
          </a:p>
          <a:p>
            <a:pPr eaLnBrk="1" hangingPunct="1">
              <a:spcBef>
                <a:spcPts val="200"/>
              </a:spcBef>
              <a:spcAft>
                <a:spcPts val="200"/>
              </a:spcAft>
              <a:buFontTx/>
              <a:buNone/>
            </a:pPr>
            <a:r>
              <a:rPr lang="en-US" altLang="en-US" sz="2000" b="1" dirty="0">
                <a:latin typeface="Courier New" panose="02070309020205020404" pitchFamily="49" charset="0"/>
              </a:rPr>
              <a:t>}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1498379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4" name="Slide Number Placeholder 3">
            <a:extLst>
              <a:ext uri="{FF2B5EF4-FFF2-40B4-BE49-F238E27FC236}">
                <a16:creationId xmlns:a16="http://schemas.microsoft.com/office/drawing/2014/main" id="{ACFF9372-86EA-C3EE-4A6C-675F64C13CE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E10EA9E8-2602-4850-8484-A41B7572FF52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31</a:t>
            </a:fld>
            <a:endParaRPr lang="en-US" altLang="en-US" sz="14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1F9CF5-67D2-0A6D-EAF8-BF8244A60A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Insert node at the end of the list : version using recursion</a:t>
            </a:r>
          </a:p>
        </p:txBody>
      </p:sp>
      <p:sp>
        <p:nvSpPr>
          <p:cNvPr id="40963" name="Content Placeholder 2">
            <a:extLst>
              <a:ext uri="{FF2B5EF4-FFF2-40B4-BE49-F238E27FC236}">
                <a16:creationId xmlns:a16="http://schemas.microsoft.com/office/drawing/2014/main" id="{2D9F6FE5-9A1E-0B9E-33DF-68C466AC4647}"/>
              </a:ext>
            </a:extLst>
          </p:cNvPr>
          <p:cNvSpPr>
            <a:spLocks noGrp="1" noChangeArrowheads="1"/>
          </p:cNvSpPr>
          <p:nvPr>
            <p:ph sz="quarter" idx="13"/>
          </p:nvPr>
        </p:nvSpPr>
        <p:spPr/>
        <p:txBody>
          <a:bodyPr/>
          <a:lstStyle/>
          <a:p>
            <a:pPr>
              <a:spcBef>
                <a:spcPts val="200"/>
              </a:spcBef>
              <a:spcAft>
                <a:spcPts val="200"/>
              </a:spcAft>
              <a:buFontTx/>
              <a:buNone/>
            </a:pPr>
            <a:r>
              <a:rPr lang="en-US" altLang="en-US" sz="2000" b="1" dirty="0">
                <a:latin typeface="Courier New" panose="02070309020205020404" pitchFamily="49" charset="0"/>
              </a:rPr>
              <a:t>node* </a:t>
            </a:r>
            <a:r>
              <a:rPr lang="en-US" altLang="en-US" sz="2000" b="1" dirty="0" err="1">
                <a:latin typeface="Courier New" panose="02070309020205020404" pitchFamily="49" charset="0"/>
              </a:rPr>
              <a:t>insertLastRecursive</a:t>
            </a:r>
            <a:r>
              <a:rPr lang="en-US" altLang="en-US" sz="2000" b="1" dirty="0">
                <a:latin typeface="Courier New" panose="02070309020205020404" pitchFamily="49" charset="0"/>
              </a:rPr>
              <a:t>(node* root, contact </a:t>
            </a:r>
            <a:r>
              <a:rPr lang="en-US" altLang="en-US" sz="2000" b="1" dirty="0" err="1">
                <a:latin typeface="Courier New" panose="02070309020205020404" pitchFamily="49" charset="0"/>
              </a:rPr>
              <a:t>ct</a:t>
            </a:r>
            <a:r>
              <a:rPr lang="en-US" altLang="en-US" sz="2000" b="1" dirty="0">
                <a:latin typeface="Courier New" panose="02070309020205020404" pitchFamily="49" charset="0"/>
              </a:rPr>
              <a:t>){</a:t>
            </a:r>
          </a:p>
          <a:p>
            <a:pPr>
              <a:spcBef>
                <a:spcPts val="200"/>
              </a:spcBef>
              <a:spcAft>
                <a:spcPts val="200"/>
              </a:spcAft>
              <a:buFontTx/>
              <a:buNone/>
            </a:pPr>
            <a:r>
              <a:rPr lang="en-US" altLang="en-US" sz="2000" b="1" dirty="0">
                <a:latin typeface="Courier New" panose="02070309020205020404" pitchFamily="49" charset="0"/>
              </a:rPr>
              <a:t>    if(root == NULL){</a:t>
            </a:r>
          </a:p>
          <a:p>
            <a:pPr>
              <a:spcBef>
                <a:spcPts val="200"/>
              </a:spcBef>
              <a:spcAft>
                <a:spcPts val="200"/>
              </a:spcAft>
              <a:buFontTx/>
              <a:buNone/>
            </a:pPr>
            <a:r>
              <a:rPr lang="en-US" altLang="en-US" sz="2000" b="1" dirty="0">
                <a:latin typeface="Courier New" panose="02070309020205020404" pitchFamily="49" charset="0"/>
              </a:rPr>
              <a:t>        return </a:t>
            </a:r>
            <a:r>
              <a:rPr lang="en-US" altLang="en-US" sz="2000" b="1" dirty="0" err="1">
                <a:latin typeface="Courier New" panose="02070309020205020404" pitchFamily="49" charset="0"/>
              </a:rPr>
              <a:t>makeNewNode</a:t>
            </a:r>
            <a:r>
              <a:rPr lang="en-US" altLang="en-US" sz="2000" b="1" dirty="0">
                <a:latin typeface="Courier New" panose="02070309020205020404" pitchFamily="49" charset="0"/>
              </a:rPr>
              <a:t>(</a:t>
            </a:r>
            <a:r>
              <a:rPr lang="en-US" altLang="en-US" sz="2000" b="1" dirty="0" err="1">
                <a:latin typeface="Courier New" panose="02070309020205020404" pitchFamily="49" charset="0"/>
              </a:rPr>
              <a:t>ct</a:t>
            </a:r>
            <a:r>
              <a:rPr lang="en-US" altLang="en-US" sz="2000" b="1" dirty="0">
                <a:latin typeface="Courier New" panose="02070309020205020404" pitchFamily="49" charset="0"/>
              </a:rPr>
              <a:t>);</a:t>
            </a:r>
          </a:p>
          <a:p>
            <a:pPr>
              <a:spcBef>
                <a:spcPts val="200"/>
              </a:spcBef>
              <a:spcAft>
                <a:spcPts val="200"/>
              </a:spcAft>
              <a:buFontTx/>
              <a:buNone/>
            </a:pPr>
            <a:r>
              <a:rPr lang="en-US" altLang="en-US" sz="2000" b="1" dirty="0">
                <a:latin typeface="Courier New" panose="02070309020205020404" pitchFamily="49" charset="0"/>
              </a:rPr>
              <a:t>    }</a:t>
            </a:r>
          </a:p>
          <a:p>
            <a:pPr>
              <a:spcBef>
                <a:spcPts val="200"/>
              </a:spcBef>
              <a:spcAft>
                <a:spcPts val="200"/>
              </a:spcAft>
              <a:buFontTx/>
              <a:buNone/>
            </a:pPr>
            <a:r>
              <a:rPr lang="en-US" altLang="en-US" sz="2000" b="1" dirty="0">
                <a:latin typeface="Courier New" panose="02070309020205020404" pitchFamily="49" charset="0"/>
              </a:rPr>
              <a:t>    root-&gt;next = </a:t>
            </a:r>
            <a:r>
              <a:rPr lang="en-US" altLang="en-US" sz="2000" b="1" dirty="0" err="1">
                <a:latin typeface="Courier New" panose="02070309020205020404" pitchFamily="49" charset="0"/>
              </a:rPr>
              <a:t>insertLastRecursive</a:t>
            </a:r>
            <a:r>
              <a:rPr lang="en-US" altLang="en-US" sz="2000" b="1" dirty="0">
                <a:latin typeface="Courier New" panose="02070309020205020404" pitchFamily="49" charset="0"/>
              </a:rPr>
              <a:t>(root-&gt;next, </a:t>
            </a:r>
            <a:r>
              <a:rPr lang="en-US" altLang="en-US" sz="2000" b="1" dirty="0" err="1">
                <a:latin typeface="Courier New" panose="02070309020205020404" pitchFamily="49" charset="0"/>
              </a:rPr>
              <a:t>ct</a:t>
            </a:r>
            <a:r>
              <a:rPr lang="en-US" altLang="en-US" sz="2000" b="1" dirty="0">
                <a:latin typeface="Courier New" panose="02070309020205020404" pitchFamily="49" charset="0"/>
              </a:rPr>
              <a:t>);</a:t>
            </a:r>
          </a:p>
          <a:p>
            <a:pPr>
              <a:spcBef>
                <a:spcPts val="200"/>
              </a:spcBef>
              <a:spcAft>
                <a:spcPts val="200"/>
              </a:spcAft>
              <a:buFontTx/>
              <a:buNone/>
            </a:pPr>
            <a:r>
              <a:rPr lang="en-US" altLang="en-US" sz="2000" b="1" dirty="0">
                <a:latin typeface="Courier New" panose="02070309020205020404" pitchFamily="49" charset="0"/>
              </a:rPr>
              <a:t>    return root;</a:t>
            </a:r>
          </a:p>
          <a:p>
            <a:pPr>
              <a:spcBef>
                <a:spcPts val="200"/>
              </a:spcBef>
              <a:spcAft>
                <a:spcPts val="200"/>
              </a:spcAft>
              <a:buFontTx/>
              <a:buNone/>
            </a:pPr>
            <a:r>
              <a:rPr lang="en-US" altLang="en-US" sz="2000" b="1" dirty="0">
                <a:latin typeface="Courier New" panose="02070309020205020404" pitchFamily="49" charset="0"/>
              </a:rPr>
              <a:t>}</a:t>
            </a:r>
          </a:p>
          <a:p>
            <a:pPr eaLnBrk="1" hangingPunct="1">
              <a:spcBef>
                <a:spcPts val="200"/>
              </a:spcBef>
              <a:spcAft>
                <a:spcPts val="200"/>
              </a:spcAft>
              <a:buFontTx/>
              <a:buNone/>
            </a:pPr>
            <a:r>
              <a:rPr lang="en-US" altLang="en-US" sz="2000" b="1" dirty="0">
                <a:latin typeface="Courier New" panose="02070309020205020404" pitchFamily="49" charset="0"/>
              </a:rPr>
              <a:t>void main(){</a:t>
            </a:r>
          </a:p>
          <a:p>
            <a:pPr eaLnBrk="1" hangingPunct="1">
              <a:spcBef>
                <a:spcPts val="200"/>
              </a:spcBef>
              <a:spcAft>
                <a:spcPts val="200"/>
              </a:spcAft>
              <a:buFontTx/>
              <a:buNone/>
            </a:pPr>
            <a:r>
              <a:rPr lang="en-US" altLang="en-US" sz="2000" b="1" dirty="0">
                <a:latin typeface="Courier New" panose="02070309020205020404" pitchFamily="49" charset="0"/>
              </a:rPr>
              <a:t>	contact </a:t>
            </a:r>
            <a:r>
              <a:rPr lang="en-US" altLang="en-US" sz="2000" b="1" dirty="0" err="1">
                <a:latin typeface="Courier New" panose="02070309020205020404" pitchFamily="49" charset="0"/>
              </a:rPr>
              <a:t>tmp</a:t>
            </a:r>
            <a:r>
              <a:rPr lang="en-US" altLang="en-US" sz="2000" b="1" dirty="0">
                <a:latin typeface="Courier New" panose="02070309020205020404" pitchFamily="49" charset="0"/>
              </a:rPr>
              <a:t>; int </a:t>
            </a:r>
            <a:r>
              <a:rPr lang="en-US" altLang="en-US" sz="2000" b="1" dirty="0" err="1">
                <a:latin typeface="Courier New" panose="02070309020205020404" pitchFamily="49" charset="0"/>
              </a:rPr>
              <a:t>i</a:t>
            </a:r>
            <a:r>
              <a:rPr lang="en-US" altLang="en-US" sz="2000" b="1" dirty="0">
                <a:latin typeface="Courier New" panose="02070309020205020404" pitchFamily="49" charset="0"/>
              </a:rPr>
              <a:t>;	</a:t>
            </a:r>
          </a:p>
          <a:p>
            <a:pPr eaLnBrk="1" hangingPunct="1">
              <a:spcBef>
                <a:spcPts val="200"/>
              </a:spcBef>
              <a:spcAft>
                <a:spcPts val="200"/>
              </a:spcAft>
              <a:buFontTx/>
              <a:buNone/>
            </a:pPr>
            <a:r>
              <a:rPr lang="en-US" altLang="en-US" sz="2000" b="1" dirty="0">
                <a:latin typeface="Courier New" panose="02070309020205020404" pitchFamily="49" charset="0"/>
              </a:rPr>
              <a:t>	for(</a:t>
            </a:r>
            <a:r>
              <a:rPr lang="en-US" altLang="en-US" sz="2000" b="1" dirty="0" err="1">
                <a:latin typeface="Courier New" panose="02070309020205020404" pitchFamily="49" charset="0"/>
              </a:rPr>
              <a:t>i</a:t>
            </a:r>
            <a:r>
              <a:rPr lang="en-US" altLang="en-US" sz="2000" b="1" dirty="0">
                <a:latin typeface="Courier New" panose="02070309020205020404" pitchFamily="49" charset="0"/>
              </a:rPr>
              <a:t>=0;i&lt;2;i++){</a:t>
            </a:r>
          </a:p>
          <a:p>
            <a:pPr lvl="1" eaLnBrk="1" hangingPunct="1">
              <a:spcBef>
                <a:spcPts val="200"/>
              </a:spcBef>
              <a:spcAft>
                <a:spcPts val="200"/>
              </a:spcAft>
              <a:buFontTx/>
              <a:buNone/>
            </a:pPr>
            <a:r>
              <a:rPr lang="en-US" altLang="en-US" sz="2000" b="1" dirty="0">
                <a:latin typeface="Courier New" panose="02070309020205020404" pitchFamily="49" charset="0"/>
              </a:rPr>
              <a:t>	</a:t>
            </a:r>
            <a:r>
              <a:rPr lang="en-US" altLang="en-US" sz="2000" b="1" dirty="0" err="1">
                <a:latin typeface="Courier New" panose="02070309020205020404" pitchFamily="49" charset="0"/>
              </a:rPr>
              <a:t>tmp</a:t>
            </a:r>
            <a:r>
              <a:rPr lang="en-US" altLang="en-US" sz="2000" b="1" dirty="0">
                <a:latin typeface="Courier New" panose="02070309020205020404" pitchFamily="49" charset="0"/>
              </a:rPr>
              <a:t> = </a:t>
            </a:r>
            <a:r>
              <a:rPr lang="en-US" altLang="en-US" sz="2000" b="1" dirty="0" err="1">
                <a:latin typeface="Courier New" panose="02070309020205020404" pitchFamily="49" charset="0"/>
              </a:rPr>
              <a:t>readNode</a:t>
            </a:r>
            <a:r>
              <a:rPr lang="en-US" altLang="en-US" sz="2000" b="1" dirty="0">
                <a:latin typeface="Courier New" panose="02070309020205020404" pitchFamily="49" charset="0"/>
              </a:rPr>
              <a:t>(); root = </a:t>
            </a:r>
            <a:r>
              <a:rPr lang="en-US" altLang="en-US" sz="2000" b="1" dirty="0" err="1">
                <a:latin typeface="Courier New" panose="02070309020205020404" pitchFamily="49" charset="0"/>
              </a:rPr>
              <a:t>insertLastRecursive</a:t>
            </a:r>
            <a:r>
              <a:rPr lang="en-US" altLang="en-US" sz="2000" b="1" dirty="0">
                <a:latin typeface="Courier New" panose="02070309020205020404" pitchFamily="49" charset="0"/>
              </a:rPr>
              <a:t>(</a:t>
            </a:r>
            <a:r>
              <a:rPr lang="en-US" altLang="en-US" sz="2000" b="1" dirty="0" err="1">
                <a:latin typeface="Courier New" panose="02070309020205020404" pitchFamily="49" charset="0"/>
              </a:rPr>
              <a:t>tmp</a:t>
            </a:r>
            <a:r>
              <a:rPr lang="en-US" altLang="en-US" sz="2000" b="1" dirty="0">
                <a:latin typeface="Courier New" panose="02070309020205020404" pitchFamily="49" charset="0"/>
              </a:rPr>
              <a:t>);</a:t>
            </a:r>
          </a:p>
          <a:p>
            <a:pPr lvl="1" eaLnBrk="1" hangingPunct="1">
              <a:spcBef>
                <a:spcPts val="200"/>
              </a:spcBef>
              <a:spcAft>
                <a:spcPts val="200"/>
              </a:spcAft>
              <a:buFontTx/>
              <a:buNone/>
            </a:pPr>
            <a:r>
              <a:rPr lang="en-US" altLang="en-US" sz="2000" b="1" dirty="0">
                <a:latin typeface="Courier New" panose="02070309020205020404" pitchFamily="49" charset="0"/>
              </a:rPr>
              <a:t>	</a:t>
            </a:r>
            <a:r>
              <a:rPr lang="en-US" altLang="en-US" sz="2000" b="1" dirty="0" err="1">
                <a:latin typeface="Courier New" panose="02070309020205020404" pitchFamily="49" charset="0"/>
              </a:rPr>
              <a:t>displayNode</a:t>
            </a:r>
            <a:r>
              <a:rPr lang="en-US" altLang="en-US" sz="2000" b="1" dirty="0">
                <a:latin typeface="Courier New" panose="02070309020205020404" pitchFamily="49" charset="0"/>
              </a:rPr>
              <a:t>(root);</a:t>
            </a:r>
          </a:p>
          <a:p>
            <a:pPr marL="292100" lvl="1" indent="0" eaLnBrk="1" hangingPunct="1">
              <a:spcBef>
                <a:spcPts val="200"/>
              </a:spcBef>
              <a:spcAft>
                <a:spcPts val="200"/>
              </a:spcAft>
              <a:buFontTx/>
              <a:buNone/>
            </a:pPr>
            <a:r>
              <a:rPr lang="en-US" altLang="en-US" sz="2000" b="1" dirty="0">
                <a:latin typeface="Courier New" panose="02070309020205020404" pitchFamily="49" charset="0"/>
              </a:rPr>
              <a:t>}</a:t>
            </a:r>
          </a:p>
          <a:p>
            <a:pPr eaLnBrk="1" hangingPunct="1">
              <a:spcBef>
                <a:spcPts val="200"/>
              </a:spcBef>
              <a:spcAft>
                <a:spcPts val="200"/>
              </a:spcAft>
              <a:buFontTx/>
              <a:buNone/>
            </a:pPr>
            <a:r>
              <a:rPr lang="en-US" altLang="en-US" sz="2000" b="1" dirty="0">
                <a:latin typeface="Courier New" panose="02070309020205020404" pitchFamily="49" charset="0"/>
              </a:rPr>
              <a:t>}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1583664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Slide Number Placeholder 5">
            <a:extLst>
              <a:ext uri="{FF2B5EF4-FFF2-40B4-BE49-F238E27FC236}">
                <a16:creationId xmlns:a16="http://schemas.microsoft.com/office/drawing/2014/main" id="{0C7D9352-8442-6B29-5A9F-299D9839B5E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None/>
            </a:pPr>
            <a:fld id="{84E0787B-9343-4DBF-9CBA-502191CC481D}" type="slidenum">
              <a:rPr lang="en-US" altLang="en-US" sz="1400">
                <a:solidFill>
                  <a:srgbClr val="006699"/>
                </a:solidFill>
                <a:cs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buNone/>
              </a:pPr>
              <a:t>32</a:t>
            </a:fld>
            <a:endParaRPr lang="en-US" altLang="en-US" sz="1400">
              <a:solidFill>
                <a:srgbClr val="006699"/>
              </a:solidFill>
              <a:cs typeface="Arial" panose="020B0604020202020204" pitchFamily="34" charset="0"/>
            </a:endParaRPr>
          </a:p>
        </p:txBody>
      </p:sp>
      <p:sp>
        <p:nvSpPr>
          <p:cNvPr id="216066" name="Rectangle 2">
            <a:extLst>
              <a:ext uri="{FF2B5EF4-FFF2-40B4-BE49-F238E27FC236}">
                <a16:creationId xmlns:a16="http://schemas.microsoft.com/office/drawing/2014/main" id="{62CE0749-CC85-8F14-C099-22129E1ED91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fr-FR" dirty="0" err="1"/>
              <a:t>Navigate</a:t>
            </a:r>
            <a:r>
              <a:rPr lang="fr-FR" dirty="0"/>
              <a:t> (traverse) the </a:t>
            </a:r>
            <a:r>
              <a:rPr lang="fr-FR" dirty="0" err="1"/>
              <a:t>linked</a:t>
            </a:r>
            <a:r>
              <a:rPr lang="fr-FR" dirty="0"/>
              <a:t> </a:t>
            </a:r>
            <a:r>
              <a:rPr lang="fr-FR" dirty="0" err="1"/>
              <a:t>list</a:t>
            </a:r>
            <a:r>
              <a:rPr lang="fr-FR" dirty="0"/>
              <a:t> </a:t>
            </a:r>
          </a:p>
        </p:txBody>
      </p:sp>
      <p:sp>
        <p:nvSpPr>
          <p:cNvPr id="52228" name="Rectangle 3">
            <a:extLst>
              <a:ext uri="{FF2B5EF4-FFF2-40B4-BE49-F238E27FC236}">
                <a16:creationId xmlns:a16="http://schemas.microsoft.com/office/drawing/2014/main" id="{860648B6-AC85-15AD-EF3A-2AA515BD4218}"/>
              </a:ext>
            </a:extLst>
          </p:cNvPr>
          <p:cNvSpPr>
            <a:spLocks noGrp="1" noChangeArrowheads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altLang="en-US" sz="2400" dirty="0" err="1"/>
              <a:t>Necessary</a:t>
            </a:r>
            <a:r>
              <a:rPr lang="fr-FR" altLang="en-US" sz="2400" dirty="0"/>
              <a:t> in </a:t>
            </a:r>
            <a:r>
              <a:rPr lang="fr-FR" altLang="en-US" sz="2400" dirty="0" err="1"/>
              <a:t>tasks</a:t>
            </a:r>
            <a:r>
              <a:rPr lang="fr-FR" altLang="en-US" sz="2400" dirty="0"/>
              <a:t> </a:t>
            </a:r>
            <a:r>
              <a:rPr lang="fr-FR" altLang="en-US" sz="2400" dirty="0" err="1"/>
              <a:t>such</a:t>
            </a:r>
            <a:r>
              <a:rPr lang="fr-FR" altLang="en-US" sz="2400" dirty="0"/>
              <a:t> as </a:t>
            </a:r>
            <a:r>
              <a:rPr lang="fr-FR" altLang="en-US" sz="2400" dirty="0" err="1"/>
              <a:t>displaying</a:t>
            </a:r>
            <a:r>
              <a:rPr lang="fr-FR" altLang="en-US" sz="2400" dirty="0"/>
              <a:t> </a:t>
            </a:r>
            <a:r>
              <a:rPr lang="fr-FR" altLang="en-US" sz="2400" dirty="0" err="1"/>
              <a:t>list's</a:t>
            </a:r>
            <a:r>
              <a:rPr lang="fr-FR" altLang="en-US" sz="2400" dirty="0"/>
              <a:t> content or </a:t>
            </a:r>
            <a:r>
              <a:rPr lang="fr-FR" altLang="en-US" sz="2400" dirty="0" err="1"/>
              <a:t>copying</a:t>
            </a:r>
            <a:r>
              <a:rPr lang="fr-FR" altLang="en-US" sz="2400" dirty="0"/>
              <a:t> </a:t>
            </a:r>
            <a:r>
              <a:rPr lang="fr-FR" altLang="en-US" sz="2400" dirty="0" err="1"/>
              <a:t>list</a:t>
            </a:r>
            <a:endParaRPr lang="fr-FR" altLang="en-US" sz="2400" dirty="0"/>
          </a:p>
          <a:p>
            <a:r>
              <a:rPr lang="fr-FR" altLang="en-US" sz="2400" dirty="0"/>
              <a:t>The </a:t>
            </a:r>
            <a:r>
              <a:rPr lang="fr-FR" altLang="en-US" sz="2400" dirty="0" err="1"/>
              <a:t>traversing</a:t>
            </a:r>
            <a:r>
              <a:rPr lang="fr-FR" altLang="en-US" sz="2400" dirty="0"/>
              <a:t> </a:t>
            </a:r>
            <a:r>
              <a:rPr lang="fr-FR" altLang="en-US" sz="2400" dirty="0" err="1"/>
              <a:t>is</a:t>
            </a:r>
            <a:r>
              <a:rPr lang="fr-FR" altLang="en-US" sz="2400" dirty="0"/>
              <a:t> </a:t>
            </a:r>
            <a:r>
              <a:rPr lang="fr-FR" altLang="en-US" sz="2400" dirty="0" err="1"/>
              <a:t>finished</a:t>
            </a:r>
            <a:r>
              <a:rPr lang="fr-FR" altLang="en-US" sz="2400" dirty="0"/>
              <a:t> if the last </a:t>
            </a:r>
            <a:r>
              <a:rPr lang="fr-FR" altLang="en-US" sz="2400" dirty="0" err="1"/>
              <a:t>node</a:t>
            </a:r>
            <a:r>
              <a:rPr lang="fr-FR" altLang="en-US" sz="2400" dirty="0"/>
              <a:t> </a:t>
            </a:r>
            <a:r>
              <a:rPr lang="fr-FR" altLang="en-US" sz="2400" dirty="0" err="1"/>
              <a:t>is</a:t>
            </a:r>
            <a:r>
              <a:rPr lang="fr-FR" altLang="en-US" sz="2400" dirty="0"/>
              <a:t> </a:t>
            </a:r>
            <a:r>
              <a:rPr lang="fr-FR" altLang="en-US" sz="2400" dirty="0" err="1"/>
              <a:t>reached</a:t>
            </a:r>
            <a:endParaRPr lang="fr-FR" altLang="en-US" sz="2400" b="1" dirty="0"/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fr-FR" altLang="en-US" sz="2400" b="1" dirty="0">
              <a:latin typeface="Courier New" panose="02070309020205020404" pitchFamily="49" charset="0"/>
            </a:endParaRP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fr-FR" altLang="en-US" sz="2400" b="1" dirty="0" err="1">
                <a:latin typeface="Courier New" panose="02070309020205020404" pitchFamily="49" charset="0"/>
              </a:rPr>
              <a:t>void</a:t>
            </a:r>
            <a:r>
              <a:rPr lang="fr-FR" altLang="en-US" sz="2400" b="1" dirty="0">
                <a:latin typeface="Courier New" panose="02070309020205020404" pitchFamily="49" charset="0"/>
              </a:rPr>
              <a:t> </a:t>
            </a:r>
            <a:r>
              <a:rPr lang="fr-FR" altLang="en-US" sz="2400" b="1" dirty="0" err="1">
                <a:latin typeface="Courier New" panose="02070309020205020404" pitchFamily="49" charset="0"/>
              </a:rPr>
              <a:t>traversingList</a:t>
            </a:r>
            <a:r>
              <a:rPr lang="fr-FR" altLang="en-US" sz="2400" b="1" dirty="0">
                <a:latin typeface="Courier New" panose="02070309020205020404" pitchFamily="49" charset="0"/>
              </a:rPr>
              <a:t>(</a:t>
            </a:r>
            <a:r>
              <a:rPr lang="fr-FR" altLang="en-US" sz="2400" b="1" dirty="0" err="1">
                <a:latin typeface="Courier New" panose="02070309020205020404" pitchFamily="49" charset="0"/>
              </a:rPr>
              <a:t>node</a:t>
            </a:r>
            <a:r>
              <a:rPr lang="fr-FR" altLang="en-US" sz="2400" b="1" dirty="0">
                <a:latin typeface="Courier New" panose="02070309020205020404" pitchFamily="49" charset="0"/>
              </a:rPr>
              <a:t> *root){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fr-FR" altLang="en-US" sz="2400" b="1" dirty="0" err="1">
                <a:latin typeface="Courier New" panose="02070309020205020404" pitchFamily="49" charset="0"/>
              </a:rPr>
              <a:t>node</a:t>
            </a:r>
            <a:r>
              <a:rPr lang="fr-FR" altLang="en-US" sz="2400" b="1" dirty="0">
                <a:latin typeface="Courier New" panose="02070309020205020404" pitchFamily="49" charset="0"/>
              </a:rPr>
              <a:t> * p;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fr-FR" altLang="en-US" sz="2400" b="1" dirty="0">
                <a:latin typeface="Courier New" panose="02070309020205020404" pitchFamily="49" charset="0"/>
              </a:rPr>
              <a:t>for ( p = root; p!= NULL; p = p-&gt;</a:t>
            </a:r>
            <a:r>
              <a:rPr lang="fr-FR" altLang="en-US" sz="2400" b="1" dirty="0" err="1">
                <a:latin typeface="Courier New" panose="02070309020205020404" pitchFamily="49" charset="0"/>
              </a:rPr>
              <a:t>next</a:t>
            </a:r>
            <a:r>
              <a:rPr lang="fr-FR" altLang="en-US" sz="2400" b="1" dirty="0">
                <a:latin typeface="Courier New" panose="02070309020205020404" pitchFamily="49" charset="0"/>
              </a:rPr>
              <a:t> ) 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fr-FR" altLang="en-US" sz="2400" b="1" dirty="0">
                <a:latin typeface="Courier New" panose="02070309020205020404" pitchFamily="49" charset="0"/>
              </a:rPr>
              <a:t>  </a:t>
            </a:r>
            <a:r>
              <a:rPr lang="fr-FR" altLang="en-US" sz="2400" b="1" dirty="0" err="1">
                <a:latin typeface="Courier New" panose="02070309020205020404" pitchFamily="49" charset="0"/>
              </a:rPr>
              <a:t>displayNode</a:t>
            </a:r>
            <a:r>
              <a:rPr lang="fr-FR" altLang="en-US" sz="2400" b="1" dirty="0">
                <a:latin typeface="Courier New" panose="02070309020205020404" pitchFamily="49" charset="0"/>
              </a:rPr>
              <a:t>(p);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fr-FR" altLang="en-US" sz="2400" b="1" dirty="0">
                <a:latin typeface="Courier New" panose="02070309020205020404" pitchFamily="49" charset="0"/>
              </a:rPr>
              <a:t>}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fr-FR" altLang="en-US" sz="2400" b="1" dirty="0">
              <a:latin typeface="Courier New" panose="02070309020205020404" pitchFamily="49" charset="0"/>
            </a:endParaRP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fr-FR" altLang="en-US" sz="2400" b="1" dirty="0">
              <a:latin typeface="Courier New" panose="02070309020205020404" pitchFamily="49" charset="0"/>
            </a:endParaRPr>
          </a:p>
          <a:p>
            <a:pPr eaLnBrk="1" hangingPunct="1">
              <a:lnSpc>
                <a:spcPct val="90000"/>
              </a:lnSpc>
            </a:pPr>
            <a:endParaRPr lang="fr-FR" altLang="en-US" sz="2400" dirty="0"/>
          </a:p>
        </p:txBody>
      </p:sp>
      <p:sp>
        <p:nvSpPr>
          <p:cNvPr id="52229" name="Rectangle 4">
            <a:extLst>
              <a:ext uri="{FF2B5EF4-FFF2-40B4-BE49-F238E27FC236}">
                <a16:creationId xmlns:a16="http://schemas.microsoft.com/office/drawing/2014/main" id="{08136A46-C730-FB84-34B9-01CF45F542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07000" y="5149850"/>
            <a:ext cx="1371600" cy="609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endParaRPr lang="fr-FR" altLang="en-US" sz="1800">
              <a:solidFill>
                <a:srgbClr val="006699"/>
              </a:solidFill>
              <a:cs typeface="Arial" panose="020B0604020202020204" pitchFamily="34" charset="0"/>
            </a:endParaRPr>
          </a:p>
        </p:txBody>
      </p:sp>
      <p:sp>
        <p:nvSpPr>
          <p:cNvPr id="52230" name="Rectangle 5">
            <a:extLst>
              <a:ext uri="{FF2B5EF4-FFF2-40B4-BE49-F238E27FC236}">
                <a16:creationId xmlns:a16="http://schemas.microsoft.com/office/drawing/2014/main" id="{D474FAAE-D61B-89C0-683A-F99659A4B0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78600" y="5149850"/>
            <a:ext cx="457200" cy="609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endParaRPr lang="fr-FR" altLang="en-US" sz="1800">
              <a:solidFill>
                <a:srgbClr val="006699"/>
              </a:solidFill>
              <a:cs typeface="Arial" panose="020B0604020202020204" pitchFamily="34" charset="0"/>
            </a:endParaRPr>
          </a:p>
        </p:txBody>
      </p:sp>
      <p:sp>
        <p:nvSpPr>
          <p:cNvPr id="52231" name="Rectangle 6">
            <a:extLst>
              <a:ext uri="{FF2B5EF4-FFF2-40B4-BE49-F238E27FC236}">
                <a16:creationId xmlns:a16="http://schemas.microsoft.com/office/drawing/2014/main" id="{BEAE686E-D7D2-99F0-7D06-5195A38529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69200" y="5149850"/>
            <a:ext cx="1371600" cy="609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endParaRPr lang="fr-FR" altLang="en-US" sz="1800">
              <a:solidFill>
                <a:srgbClr val="006699"/>
              </a:solidFill>
              <a:cs typeface="Arial" panose="020B0604020202020204" pitchFamily="34" charset="0"/>
            </a:endParaRPr>
          </a:p>
        </p:txBody>
      </p:sp>
      <p:sp>
        <p:nvSpPr>
          <p:cNvPr id="52232" name="Rectangle 7">
            <a:extLst>
              <a:ext uri="{FF2B5EF4-FFF2-40B4-BE49-F238E27FC236}">
                <a16:creationId xmlns:a16="http://schemas.microsoft.com/office/drawing/2014/main" id="{EA102F57-2E95-C253-4CB4-EC505FBC16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40800" y="5149850"/>
            <a:ext cx="457200" cy="609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endParaRPr lang="fr-FR" altLang="en-US" sz="1800">
              <a:solidFill>
                <a:srgbClr val="006699"/>
              </a:solidFill>
              <a:cs typeface="Arial" panose="020B0604020202020204" pitchFamily="34" charset="0"/>
            </a:endParaRPr>
          </a:p>
        </p:txBody>
      </p:sp>
      <p:sp>
        <p:nvSpPr>
          <p:cNvPr id="52233" name="Rectangle 8">
            <a:extLst>
              <a:ext uri="{FF2B5EF4-FFF2-40B4-BE49-F238E27FC236}">
                <a16:creationId xmlns:a16="http://schemas.microsoft.com/office/drawing/2014/main" id="{A1C6280C-438B-8C6D-E8CC-E4734138B6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07600" y="5149850"/>
            <a:ext cx="1371600" cy="609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endParaRPr lang="fr-FR" altLang="en-US" sz="1800">
              <a:solidFill>
                <a:srgbClr val="006699"/>
              </a:solidFill>
              <a:cs typeface="Arial" panose="020B0604020202020204" pitchFamily="34" charset="0"/>
            </a:endParaRPr>
          </a:p>
        </p:txBody>
      </p:sp>
      <p:sp>
        <p:nvSpPr>
          <p:cNvPr id="52234" name="Rectangle 9">
            <a:extLst>
              <a:ext uri="{FF2B5EF4-FFF2-40B4-BE49-F238E27FC236}">
                <a16:creationId xmlns:a16="http://schemas.microsoft.com/office/drawing/2014/main" id="{47737604-0ADC-D222-72A1-CD0206FBDF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379200" y="5149850"/>
            <a:ext cx="457200" cy="609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endParaRPr lang="fr-FR" altLang="en-US" sz="1800">
              <a:solidFill>
                <a:srgbClr val="006699"/>
              </a:solidFill>
              <a:cs typeface="Arial" panose="020B0604020202020204" pitchFamily="34" charset="0"/>
            </a:endParaRPr>
          </a:p>
        </p:txBody>
      </p:sp>
      <p:sp>
        <p:nvSpPr>
          <p:cNvPr id="52235" name="Line 10">
            <a:extLst>
              <a:ext uri="{FF2B5EF4-FFF2-40B4-BE49-F238E27FC236}">
                <a16:creationId xmlns:a16="http://schemas.microsoft.com/office/drawing/2014/main" id="{4EE31504-6780-CC73-8B90-463184803969}"/>
              </a:ext>
            </a:extLst>
          </p:cNvPr>
          <p:cNvSpPr>
            <a:spLocks noChangeShapeType="1"/>
          </p:cNvSpPr>
          <p:nvPr/>
        </p:nvSpPr>
        <p:spPr bwMode="auto">
          <a:xfrm>
            <a:off x="6807200" y="5454650"/>
            <a:ext cx="762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6699"/>
              </a:solidFill>
              <a:latin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52236" name="Line 11">
            <a:extLst>
              <a:ext uri="{FF2B5EF4-FFF2-40B4-BE49-F238E27FC236}">
                <a16:creationId xmlns:a16="http://schemas.microsoft.com/office/drawing/2014/main" id="{FE2ACB56-BFE7-07B9-F9F5-431920D0DF3D}"/>
              </a:ext>
            </a:extLst>
          </p:cNvPr>
          <p:cNvSpPr>
            <a:spLocks noChangeShapeType="1"/>
          </p:cNvSpPr>
          <p:nvPr/>
        </p:nvSpPr>
        <p:spPr bwMode="auto">
          <a:xfrm>
            <a:off x="9169400" y="5454650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6699"/>
              </a:solidFill>
              <a:latin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52237" name="Line 12">
            <a:extLst>
              <a:ext uri="{FF2B5EF4-FFF2-40B4-BE49-F238E27FC236}">
                <a16:creationId xmlns:a16="http://schemas.microsoft.com/office/drawing/2014/main" id="{38EAEC39-FE8E-5BA1-DBC1-733FC25811C1}"/>
              </a:ext>
            </a:extLst>
          </p:cNvPr>
          <p:cNvSpPr>
            <a:spLocks noChangeShapeType="1"/>
          </p:cNvSpPr>
          <p:nvPr/>
        </p:nvSpPr>
        <p:spPr bwMode="auto">
          <a:xfrm>
            <a:off x="11379200" y="5149850"/>
            <a:ext cx="4572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6699"/>
              </a:solidFill>
              <a:latin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52238" name="Line 13">
            <a:extLst>
              <a:ext uri="{FF2B5EF4-FFF2-40B4-BE49-F238E27FC236}">
                <a16:creationId xmlns:a16="http://schemas.microsoft.com/office/drawing/2014/main" id="{6062ED2A-3411-B839-BABD-1E0079F308E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1379200" y="5149850"/>
            <a:ext cx="4572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6699"/>
              </a:solidFill>
              <a:latin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52239" name="Text Box 14">
            <a:extLst>
              <a:ext uri="{FF2B5EF4-FFF2-40B4-BE49-F238E27FC236}">
                <a16:creationId xmlns:a16="http://schemas.microsoft.com/office/drawing/2014/main" id="{935840E0-5DE6-0EFE-674B-CDFEF0880A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85500" y="5886451"/>
            <a:ext cx="838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0" fontAlgn="base" hangingPunct="0">
              <a:spcBef>
                <a:spcPct val="50000"/>
              </a:spcBef>
              <a:spcAft>
                <a:spcPct val="0"/>
              </a:spcAft>
              <a:buNone/>
            </a:pPr>
            <a:r>
              <a:rPr lang="fr-FR" altLang="en-US" sz="1800" dirty="0">
                <a:solidFill>
                  <a:srgbClr val="006699"/>
                </a:solidFill>
                <a:cs typeface="Arial" panose="020B0604020202020204" pitchFamily="34" charset="0"/>
              </a:rPr>
              <a:t>NULL</a:t>
            </a:r>
          </a:p>
        </p:txBody>
      </p:sp>
      <p:sp>
        <p:nvSpPr>
          <p:cNvPr id="52240" name="Rectangle 15">
            <a:extLst>
              <a:ext uri="{FF2B5EF4-FFF2-40B4-BE49-F238E27FC236}">
                <a16:creationId xmlns:a16="http://schemas.microsoft.com/office/drawing/2014/main" id="{F8E734EE-5874-0867-5AC7-A1E37CDA47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16400" y="5149850"/>
            <a:ext cx="457200" cy="609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endParaRPr lang="fr-FR" altLang="en-US" sz="1800">
              <a:solidFill>
                <a:srgbClr val="006699"/>
              </a:solidFill>
              <a:cs typeface="Arial" panose="020B0604020202020204" pitchFamily="34" charset="0"/>
            </a:endParaRPr>
          </a:p>
        </p:txBody>
      </p:sp>
      <p:sp>
        <p:nvSpPr>
          <p:cNvPr id="52241" name="Line 16">
            <a:extLst>
              <a:ext uri="{FF2B5EF4-FFF2-40B4-BE49-F238E27FC236}">
                <a16:creationId xmlns:a16="http://schemas.microsoft.com/office/drawing/2014/main" id="{F3702E10-E691-6698-4084-FB04111C9D19}"/>
              </a:ext>
            </a:extLst>
          </p:cNvPr>
          <p:cNvSpPr>
            <a:spLocks noChangeShapeType="1"/>
          </p:cNvSpPr>
          <p:nvPr/>
        </p:nvSpPr>
        <p:spPr bwMode="auto">
          <a:xfrm>
            <a:off x="4445000" y="5454650"/>
            <a:ext cx="762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6699"/>
              </a:solidFill>
              <a:latin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52242" name="Text Box 17">
            <a:extLst>
              <a:ext uri="{FF2B5EF4-FFF2-40B4-BE49-F238E27FC236}">
                <a16:creationId xmlns:a16="http://schemas.microsoft.com/office/drawing/2014/main" id="{29CCEFED-DDAA-5635-9DA4-5F152986C7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59200" y="5911851"/>
            <a:ext cx="762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0" fontAlgn="base" hangingPunct="0">
              <a:spcBef>
                <a:spcPct val="50000"/>
              </a:spcBef>
              <a:spcAft>
                <a:spcPct val="0"/>
              </a:spcAft>
              <a:buNone/>
            </a:pPr>
            <a:r>
              <a:rPr lang="fr-FR" altLang="en-US" sz="1800">
                <a:solidFill>
                  <a:srgbClr val="006699"/>
                </a:solidFill>
                <a:cs typeface="Arial" panose="020B0604020202020204" pitchFamily="34" charset="0"/>
              </a:rPr>
              <a:t>root</a:t>
            </a:r>
          </a:p>
        </p:txBody>
      </p:sp>
      <p:sp>
        <p:nvSpPr>
          <p:cNvPr id="52243" name="Rectangle 18">
            <a:extLst>
              <a:ext uri="{FF2B5EF4-FFF2-40B4-BE49-F238E27FC236}">
                <a16:creationId xmlns:a16="http://schemas.microsoft.com/office/drawing/2014/main" id="{8DB650E9-B16C-ACE0-1F29-22FAE918E9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40200" y="4311650"/>
            <a:ext cx="457200" cy="609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endParaRPr lang="fr-FR" altLang="en-US" sz="1800">
              <a:solidFill>
                <a:srgbClr val="006699"/>
              </a:solidFill>
              <a:cs typeface="Arial" panose="020B0604020202020204" pitchFamily="34" charset="0"/>
            </a:endParaRPr>
          </a:p>
        </p:txBody>
      </p:sp>
      <p:sp>
        <p:nvSpPr>
          <p:cNvPr id="52244" name="Freeform 19">
            <a:extLst>
              <a:ext uri="{FF2B5EF4-FFF2-40B4-BE49-F238E27FC236}">
                <a16:creationId xmlns:a16="http://schemas.microsoft.com/office/drawing/2014/main" id="{5C41454C-D3CD-5B6A-C4AB-EA0BF71C2219}"/>
              </a:ext>
            </a:extLst>
          </p:cNvPr>
          <p:cNvSpPr>
            <a:spLocks/>
          </p:cNvSpPr>
          <p:nvPr/>
        </p:nvSpPr>
        <p:spPr bwMode="auto">
          <a:xfrm>
            <a:off x="4597400" y="4527550"/>
            <a:ext cx="1219200" cy="622300"/>
          </a:xfrm>
          <a:custGeom>
            <a:avLst/>
            <a:gdLst>
              <a:gd name="T0" fmla="*/ 0 w 768"/>
              <a:gd name="T1" fmla="*/ 2147483646 h 392"/>
              <a:gd name="T2" fmla="*/ 2147483646 w 768"/>
              <a:gd name="T3" fmla="*/ 2147483646 h 392"/>
              <a:gd name="T4" fmla="*/ 2147483646 w 768"/>
              <a:gd name="T5" fmla="*/ 2147483646 h 392"/>
              <a:gd name="T6" fmla="*/ 2147483646 w 768"/>
              <a:gd name="T7" fmla="*/ 2147483646 h 392"/>
              <a:gd name="T8" fmla="*/ 0 60000 65536"/>
              <a:gd name="T9" fmla="*/ 0 60000 65536"/>
              <a:gd name="T10" fmla="*/ 0 60000 65536"/>
              <a:gd name="T11" fmla="*/ 0 60000 65536"/>
              <a:gd name="T12" fmla="*/ 0 w 768"/>
              <a:gd name="T13" fmla="*/ 0 h 392"/>
              <a:gd name="T14" fmla="*/ 768 w 768"/>
              <a:gd name="T15" fmla="*/ 392 h 39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68" h="392">
                <a:moveTo>
                  <a:pt x="0" y="56"/>
                </a:moveTo>
                <a:cubicBezTo>
                  <a:pt x="8" y="56"/>
                  <a:pt x="16" y="56"/>
                  <a:pt x="96" y="56"/>
                </a:cubicBezTo>
                <a:cubicBezTo>
                  <a:pt x="176" y="56"/>
                  <a:pt x="368" y="0"/>
                  <a:pt x="480" y="56"/>
                </a:cubicBezTo>
                <a:cubicBezTo>
                  <a:pt x="592" y="112"/>
                  <a:pt x="680" y="252"/>
                  <a:pt x="768" y="392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6699"/>
              </a:solidFill>
              <a:latin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52245" name="Text Box 20">
            <a:extLst>
              <a:ext uri="{FF2B5EF4-FFF2-40B4-BE49-F238E27FC236}">
                <a16:creationId xmlns:a16="http://schemas.microsoft.com/office/drawing/2014/main" id="{F3E170DB-72B3-8B66-BB90-7A6CF9A60E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30600" y="4554538"/>
            <a:ext cx="9906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0" fontAlgn="base" hangingPunct="0">
              <a:spcBef>
                <a:spcPct val="50000"/>
              </a:spcBef>
              <a:spcAft>
                <a:spcPct val="0"/>
              </a:spcAft>
              <a:buNone/>
            </a:pPr>
            <a:r>
              <a:rPr lang="fr-FR" altLang="en-US" sz="1800" dirty="0">
                <a:solidFill>
                  <a:srgbClr val="006699"/>
                </a:solidFill>
                <a:cs typeface="Arial" panose="020B0604020202020204" pitchFamily="34" charset="0"/>
              </a:rPr>
              <a:t>p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4" name="Slide Number Placeholder 3">
            <a:extLst>
              <a:ext uri="{FF2B5EF4-FFF2-40B4-BE49-F238E27FC236}">
                <a16:creationId xmlns:a16="http://schemas.microsoft.com/office/drawing/2014/main" id="{3D73B7C8-D635-6B8A-F683-7E50CFE4476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None/>
            </a:pPr>
            <a:fld id="{716FB1B6-FB1B-4517-8279-EB9BB25421BE}" type="slidenum">
              <a:rPr lang="en-US" altLang="en-US" sz="1400">
                <a:solidFill>
                  <a:srgbClr val="006699"/>
                </a:solidFill>
                <a:cs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buNone/>
              </a:pPr>
              <a:t>33</a:t>
            </a:fld>
            <a:endParaRPr lang="en-US" altLang="en-US" sz="1400">
              <a:solidFill>
                <a:srgbClr val="006699"/>
              </a:solidFill>
              <a:cs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7278FC-53C3-417F-F7FA-A5DAE00CD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Using the functions to create and display a linked list</a:t>
            </a:r>
          </a:p>
        </p:txBody>
      </p:sp>
      <p:sp>
        <p:nvSpPr>
          <p:cNvPr id="56323" name="Content Placeholder 2">
            <a:extLst>
              <a:ext uri="{FF2B5EF4-FFF2-40B4-BE49-F238E27FC236}">
                <a16:creationId xmlns:a16="http://schemas.microsoft.com/office/drawing/2014/main" id="{13096627-B5AD-0347-63BE-07623F0A6FA1}"/>
              </a:ext>
            </a:extLst>
          </p:cNvPr>
          <p:cNvSpPr>
            <a:spLocks noGrp="1" noChangeArrowheads="1"/>
          </p:cNvSpPr>
          <p:nvPr>
            <p:ph sz="quarter" idx="13"/>
          </p:nvPr>
        </p:nvSpPr>
        <p:spPr>
          <a:xfrm>
            <a:off x="338736" y="947057"/>
            <a:ext cx="5757264" cy="5020911"/>
          </a:xfrm>
        </p:spPr>
        <p:txBody>
          <a:bodyPr/>
          <a:lstStyle/>
          <a:p>
            <a:r>
              <a:rPr lang="en-US" altLang="en-US" dirty="0"/>
              <a:t>Using a loop to input data to Linked List then display the whole list.</a:t>
            </a:r>
          </a:p>
          <a:p>
            <a:pPr>
              <a:buFontTx/>
              <a:buNone/>
            </a:pPr>
            <a:r>
              <a:rPr lang="en-US" altLang="en-US" sz="2200" b="1" dirty="0">
                <a:latin typeface="Courier New" panose="02070309020205020404" pitchFamily="49" charset="0"/>
              </a:rPr>
              <a:t>void main(){</a:t>
            </a:r>
          </a:p>
          <a:p>
            <a:pPr>
              <a:buFontTx/>
              <a:buNone/>
            </a:pPr>
            <a:r>
              <a:rPr lang="en-US" altLang="en-US" sz="2200" b="1" dirty="0">
                <a:latin typeface="Courier New" panose="02070309020205020404" pitchFamily="49" charset="0"/>
              </a:rPr>
              <a:t>	 n=5;</a:t>
            </a:r>
          </a:p>
          <a:p>
            <a:pPr lvl="1">
              <a:buFontTx/>
              <a:buNone/>
            </a:pPr>
            <a:r>
              <a:rPr lang="en-US" altLang="en-US" sz="2200" b="1" dirty="0">
                <a:latin typeface="Courier New" panose="02070309020205020404" pitchFamily="49" charset="0"/>
              </a:rPr>
              <a:t>while (n){</a:t>
            </a:r>
          </a:p>
          <a:p>
            <a:pPr lvl="1">
              <a:buFontTx/>
              <a:buNone/>
            </a:pPr>
            <a:r>
              <a:rPr lang="en-US" altLang="en-US" sz="2200" b="1" dirty="0">
                <a:latin typeface="Courier New" panose="02070309020205020404" pitchFamily="49" charset="0"/>
              </a:rPr>
              <a:t>	node </a:t>
            </a:r>
            <a:r>
              <a:rPr lang="en-US" altLang="en-US" sz="2200" b="1" dirty="0" err="1">
                <a:latin typeface="Courier New" panose="02070309020205020404" pitchFamily="49" charset="0"/>
              </a:rPr>
              <a:t>tmp</a:t>
            </a:r>
            <a:r>
              <a:rPr lang="en-US" altLang="en-US" sz="2200" b="1" dirty="0">
                <a:latin typeface="Courier New" panose="02070309020205020404" pitchFamily="49" charset="0"/>
              </a:rPr>
              <a:t> = </a:t>
            </a:r>
            <a:r>
              <a:rPr lang="en-US" altLang="en-US" sz="2200" b="1" dirty="0" err="1">
                <a:latin typeface="Courier New" panose="02070309020205020404" pitchFamily="49" charset="0"/>
              </a:rPr>
              <a:t>readNode</a:t>
            </a:r>
            <a:r>
              <a:rPr lang="en-US" altLang="en-US" sz="2200" b="1" dirty="0">
                <a:latin typeface="Courier New" panose="02070309020205020404" pitchFamily="49" charset="0"/>
              </a:rPr>
              <a:t>();</a:t>
            </a:r>
          </a:p>
          <a:p>
            <a:pPr lvl="1">
              <a:buFontTx/>
              <a:buNone/>
            </a:pPr>
            <a:r>
              <a:rPr lang="en-US" altLang="en-US" sz="2200" b="1" dirty="0">
                <a:latin typeface="Courier New" panose="02070309020205020404" pitchFamily="49" charset="0"/>
              </a:rPr>
              <a:t>	</a:t>
            </a:r>
            <a:r>
              <a:rPr lang="en-US" altLang="en-US" sz="2200" b="1" dirty="0" err="1">
                <a:latin typeface="Courier New" panose="02070309020205020404" pitchFamily="49" charset="0"/>
              </a:rPr>
              <a:t>insertAtHead</a:t>
            </a:r>
            <a:r>
              <a:rPr lang="en-US" altLang="en-US" sz="2200" b="1" dirty="0">
                <a:latin typeface="Courier New" panose="02070309020205020404" pitchFamily="49" charset="0"/>
              </a:rPr>
              <a:t>(</a:t>
            </a:r>
            <a:r>
              <a:rPr lang="en-US" altLang="en-US" sz="2200" b="1" dirty="0" err="1">
                <a:latin typeface="Courier New" panose="02070309020205020404" pitchFamily="49" charset="0"/>
              </a:rPr>
              <a:t>tmp</a:t>
            </a:r>
            <a:r>
              <a:rPr lang="en-US" altLang="en-US" sz="2200" b="1" dirty="0">
                <a:latin typeface="Courier New" panose="02070309020205020404" pitchFamily="49" charset="0"/>
              </a:rPr>
              <a:t>);</a:t>
            </a:r>
          </a:p>
          <a:p>
            <a:pPr lvl="1">
              <a:buFontTx/>
              <a:buNone/>
            </a:pPr>
            <a:r>
              <a:rPr lang="en-US" altLang="en-US" sz="2200" b="1" dirty="0">
                <a:latin typeface="Courier New" panose="02070309020205020404" pitchFamily="49" charset="0"/>
              </a:rPr>
              <a:t> // or </a:t>
            </a:r>
            <a:r>
              <a:rPr lang="en-US" altLang="en-US" sz="2200" b="1" dirty="0" err="1">
                <a:latin typeface="Courier New" panose="02070309020205020404" pitchFamily="49" charset="0"/>
              </a:rPr>
              <a:t>insertAfter</a:t>
            </a:r>
            <a:r>
              <a:rPr lang="en-US" altLang="en-US" sz="2200" b="1" dirty="0">
                <a:latin typeface="Courier New" panose="02070309020205020404" pitchFamily="49" charset="0"/>
              </a:rPr>
              <a:t>..</a:t>
            </a:r>
          </a:p>
          <a:p>
            <a:pPr lvl="1">
              <a:buFontTx/>
              <a:buNone/>
            </a:pPr>
            <a:r>
              <a:rPr lang="en-US" altLang="en-US" sz="2200" b="1" dirty="0">
                <a:latin typeface="Courier New" panose="02070309020205020404" pitchFamily="49" charset="0"/>
              </a:rPr>
              <a:t>  n--;</a:t>
            </a:r>
          </a:p>
          <a:p>
            <a:pPr lvl="1">
              <a:buFontTx/>
              <a:buNone/>
            </a:pPr>
            <a:r>
              <a:rPr lang="en-US" altLang="en-US" sz="2200" b="1" dirty="0">
                <a:latin typeface="Courier New" panose="02070309020205020404" pitchFamily="49" charset="0"/>
              </a:rPr>
              <a:t>}</a:t>
            </a:r>
          </a:p>
          <a:p>
            <a:pPr lvl="1">
              <a:buFontTx/>
              <a:buNone/>
            </a:pPr>
            <a:r>
              <a:rPr lang="en-US" altLang="en-US" sz="2200" b="1" dirty="0" err="1">
                <a:latin typeface="Courier New" panose="02070309020205020404" pitchFamily="49" charset="0"/>
              </a:rPr>
              <a:t>traversingList</a:t>
            </a:r>
            <a:r>
              <a:rPr lang="en-US" altLang="en-US" sz="2200" b="1" dirty="0">
                <a:latin typeface="Courier New" panose="02070309020205020404" pitchFamily="49" charset="0"/>
              </a:rPr>
              <a:t>(root);</a:t>
            </a:r>
          </a:p>
          <a:p>
            <a:pPr>
              <a:buFontTx/>
              <a:buNone/>
            </a:pPr>
            <a:r>
              <a:rPr lang="en-US" altLang="en-US" sz="2200" b="1" dirty="0">
                <a:latin typeface="Courier New" panose="02070309020205020404" pitchFamily="49" charset="0"/>
              </a:rPr>
              <a:t>}</a:t>
            </a:r>
          </a:p>
          <a:p>
            <a:endParaRPr lang="en-US" alt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E3F9E7-DC7A-6B6D-2FCF-AC4B3F3D2A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8464" y="808492"/>
            <a:ext cx="5954486" cy="26125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9927DF5-62FB-6AF2-E971-E898715EBA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8464" y="3513406"/>
            <a:ext cx="5954486" cy="26570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Number Placeholder 5">
            <a:extLst>
              <a:ext uri="{FF2B5EF4-FFF2-40B4-BE49-F238E27FC236}">
                <a16:creationId xmlns:a16="http://schemas.microsoft.com/office/drawing/2014/main" id="{4162156E-FDB6-90F2-B68D-D8580D4AA12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E286310-9694-4329-A634-C9AA09943AD6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34</a:t>
            </a:fld>
            <a:endParaRPr lang="en-US" altLang="en-US" sz="1400" dirty="0"/>
          </a:p>
        </p:txBody>
      </p:sp>
      <p:sp>
        <p:nvSpPr>
          <p:cNvPr id="218114" name="Rectangle 2">
            <a:extLst>
              <a:ext uri="{FF2B5EF4-FFF2-40B4-BE49-F238E27FC236}">
                <a16:creationId xmlns:a16="http://schemas.microsoft.com/office/drawing/2014/main" id="{794560C5-F7CD-CC1D-7E73-5AEE03B7CCB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fr-FR" dirty="0" err="1"/>
              <a:t>Delete</a:t>
            </a:r>
            <a:r>
              <a:rPr lang="fr-FR" dirty="0"/>
              <a:t> first </a:t>
            </a:r>
            <a:r>
              <a:rPr lang="fr-FR" dirty="0" err="1"/>
              <a:t>element</a:t>
            </a:r>
            <a:r>
              <a:rPr lang="fr-FR" dirty="0"/>
              <a:t> of the List</a:t>
            </a:r>
          </a:p>
        </p:txBody>
      </p:sp>
      <p:sp>
        <p:nvSpPr>
          <p:cNvPr id="58372" name="Rectangle 3">
            <a:extLst>
              <a:ext uri="{FF2B5EF4-FFF2-40B4-BE49-F238E27FC236}">
                <a16:creationId xmlns:a16="http://schemas.microsoft.com/office/drawing/2014/main" id="{09AAA2BE-53A8-A820-286C-3BF63B125B57}"/>
              </a:ext>
            </a:extLst>
          </p:cNvPr>
          <p:cNvSpPr>
            <a:spLocks noGrp="1" noChangeArrowheads="1"/>
          </p:cNvSpPr>
          <p:nvPr>
            <p:ph sz="quarter" idx="13"/>
          </p:nvPr>
        </p:nvSpPr>
        <p:spPr/>
        <p:txBody>
          <a:bodyPr/>
          <a:lstStyle/>
          <a:p>
            <a:pPr eaLnBrk="1" hangingPunct="1"/>
            <a:r>
              <a:rPr lang="fr-FR" altLang="en-US" dirty="0"/>
              <a:t>Write a </a:t>
            </a:r>
            <a:r>
              <a:rPr lang="fr-FR" altLang="en-US" dirty="0" err="1"/>
              <a:t>function</a:t>
            </a:r>
            <a:r>
              <a:rPr lang="fr-FR" altLang="en-US" dirty="0"/>
              <a:t> </a:t>
            </a:r>
            <a:r>
              <a:rPr lang="fr-FR" altLang="en-US" dirty="0" err="1"/>
              <a:t>that</a:t>
            </a:r>
            <a:r>
              <a:rPr lang="fr-FR" altLang="en-US" dirty="0"/>
              <a:t> </a:t>
            </a:r>
            <a:r>
              <a:rPr lang="fr-FR" altLang="en-US" dirty="0" err="1"/>
              <a:t>delete</a:t>
            </a:r>
            <a:r>
              <a:rPr lang="fr-FR" altLang="en-US" dirty="0"/>
              <a:t> the first </a:t>
            </a:r>
            <a:r>
              <a:rPr lang="fr-FR" altLang="en-US" dirty="0" err="1"/>
              <a:t>element</a:t>
            </a:r>
            <a:r>
              <a:rPr lang="fr-FR" altLang="en-US" dirty="0"/>
              <a:t> of the </a:t>
            </a:r>
            <a:r>
              <a:rPr lang="fr-FR" altLang="en-US" dirty="0" err="1"/>
              <a:t>list</a:t>
            </a:r>
            <a:endParaRPr lang="fr-FR" altLang="en-US" dirty="0"/>
          </a:p>
          <a:p>
            <a:pPr eaLnBrk="1" hangingPunct="1"/>
            <a:r>
              <a:rPr lang="fr-FR" altLang="en-US" dirty="0"/>
              <a:t>Logic:</a:t>
            </a:r>
          </a:p>
          <a:p>
            <a:pPr eaLnBrk="1" hangingPunct="1">
              <a:buFontTx/>
              <a:buNone/>
            </a:pPr>
            <a:r>
              <a:rPr lang="fr-FR" altLang="en-US" dirty="0"/>
              <a:t>	</a:t>
            </a:r>
            <a:r>
              <a:rPr lang="fr-FR" alt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del</a:t>
            </a:r>
            <a:r>
              <a:rPr lang="fr-FR" alt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=root; root = </a:t>
            </a:r>
            <a:r>
              <a:rPr lang="fr-FR" alt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del</a:t>
            </a:r>
            <a:r>
              <a:rPr lang="fr-FR" alt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-&gt;</a:t>
            </a:r>
            <a:r>
              <a:rPr lang="fr-FR" alt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next</a:t>
            </a:r>
            <a:r>
              <a:rPr lang="fr-FR" alt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; free(</a:t>
            </a:r>
            <a:r>
              <a:rPr lang="fr-FR" alt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del</a:t>
            </a:r>
            <a:r>
              <a:rPr lang="fr-FR" alt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eaLnBrk="1" hangingPunct="1"/>
            <a:r>
              <a:rPr lang="fr-FR" altLang="en-US" dirty="0"/>
              <a:t>Change the value of “root” </a:t>
            </a:r>
            <a:r>
              <a:rPr lang="fr-FR" altLang="en-US" dirty="0" err="1"/>
              <a:t>into</a:t>
            </a:r>
            <a:r>
              <a:rPr lang="fr-FR" altLang="en-US" dirty="0"/>
              <a:t> the value of “</a:t>
            </a:r>
            <a:r>
              <a:rPr lang="fr-FR" altLang="en-US" dirty="0" err="1"/>
              <a:t>next</a:t>
            </a:r>
            <a:r>
              <a:rPr lang="fr-FR" altLang="en-US" dirty="0"/>
              <a:t>” </a:t>
            </a:r>
            <a:r>
              <a:rPr lang="fr-FR" altLang="en-US" dirty="0" err="1"/>
              <a:t>which</a:t>
            </a:r>
            <a:r>
              <a:rPr lang="fr-FR" altLang="en-US" dirty="0"/>
              <a:t> </a:t>
            </a:r>
            <a:r>
              <a:rPr lang="fr-FR" altLang="en-US" dirty="0" err="1"/>
              <a:t>is</a:t>
            </a:r>
            <a:r>
              <a:rPr lang="fr-FR" altLang="en-US" dirty="0"/>
              <a:t> </a:t>
            </a:r>
            <a:r>
              <a:rPr lang="fr-FR" altLang="en-US" dirty="0" err="1"/>
              <a:t>pointed</a:t>
            </a:r>
            <a:r>
              <a:rPr lang="fr-FR" altLang="en-US" dirty="0"/>
              <a:t> by “</a:t>
            </a:r>
            <a:r>
              <a:rPr lang="fr-FR" altLang="en-US" dirty="0" err="1"/>
              <a:t>del</a:t>
            </a:r>
            <a:r>
              <a:rPr lang="fr-FR" altLang="en-US" dirty="0"/>
              <a:t>.”</a:t>
            </a:r>
          </a:p>
          <a:p>
            <a:pPr eaLnBrk="1" hangingPunct="1"/>
            <a:endParaRPr lang="fr-FR" altLang="en-US" dirty="0"/>
          </a:p>
        </p:txBody>
      </p:sp>
      <p:sp>
        <p:nvSpPr>
          <p:cNvPr id="58373" name="Rectangle 4">
            <a:extLst>
              <a:ext uri="{FF2B5EF4-FFF2-40B4-BE49-F238E27FC236}">
                <a16:creationId xmlns:a16="http://schemas.microsoft.com/office/drawing/2014/main" id="{151B894E-889B-35A2-E1AD-CC30C2EABB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6855" y="4414161"/>
            <a:ext cx="1371600" cy="609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fr-FR" altLang="en-US" sz="1800"/>
          </a:p>
        </p:txBody>
      </p:sp>
      <p:sp>
        <p:nvSpPr>
          <p:cNvPr id="58374" name="Rectangle 5">
            <a:extLst>
              <a:ext uri="{FF2B5EF4-FFF2-40B4-BE49-F238E27FC236}">
                <a16:creationId xmlns:a16="http://schemas.microsoft.com/office/drawing/2014/main" id="{D34CC3AD-F397-5DF2-8071-4F90B4FF2A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28455" y="4414161"/>
            <a:ext cx="457200" cy="609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fr-FR" altLang="en-US" sz="1800"/>
          </a:p>
        </p:txBody>
      </p:sp>
      <p:sp>
        <p:nvSpPr>
          <p:cNvPr id="58375" name="Rectangle 6">
            <a:extLst>
              <a:ext uri="{FF2B5EF4-FFF2-40B4-BE49-F238E27FC236}">
                <a16:creationId xmlns:a16="http://schemas.microsoft.com/office/drawing/2014/main" id="{BF2ACFBB-6E82-60B2-D017-EA7295D8CA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19055" y="4414161"/>
            <a:ext cx="1371600" cy="609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fr-FR" altLang="en-US" sz="1800"/>
          </a:p>
        </p:txBody>
      </p:sp>
      <p:sp>
        <p:nvSpPr>
          <p:cNvPr id="58376" name="Rectangle 7">
            <a:extLst>
              <a:ext uri="{FF2B5EF4-FFF2-40B4-BE49-F238E27FC236}">
                <a16:creationId xmlns:a16="http://schemas.microsoft.com/office/drawing/2014/main" id="{93018FCD-4FD1-4295-A529-4BC6D976EB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90655" y="4414161"/>
            <a:ext cx="457200" cy="609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fr-FR" altLang="en-US" sz="1800"/>
          </a:p>
        </p:txBody>
      </p:sp>
      <p:sp>
        <p:nvSpPr>
          <p:cNvPr id="58377" name="Rectangle 8">
            <a:extLst>
              <a:ext uri="{FF2B5EF4-FFF2-40B4-BE49-F238E27FC236}">
                <a16:creationId xmlns:a16="http://schemas.microsoft.com/office/drawing/2014/main" id="{710BBD5E-2CD1-AD48-61F9-572AE59FDE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57455" y="4414161"/>
            <a:ext cx="1371600" cy="609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fr-FR" altLang="en-US" sz="1800"/>
          </a:p>
        </p:txBody>
      </p:sp>
      <p:sp>
        <p:nvSpPr>
          <p:cNvPr id="58378" name="Rectangle 9">
            <a:extLst>
              <a:ext uri="{FF2B5EF4-FFF2-40B4-BE49-F238E27FC236}">
                <a16:creationId xmlns:a16="http://schemas.microsoft.com/office/drawing/2014/main" id="{B4BFEF08-DEA5-5A1F-726D-04FB3A5A23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29055" y="4414161"/>
            <a:ext cx="457200" cy="609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fr-FR" altLang="en-US" sz="1800"/>
          </a:p>
        </p:txBody>
      </p:sp>
      <p:sp>
        <p:nvSpPr>
          <p:cNvPr id="58379" name="Line 10">
            <a:extLst>
              <a:ext uri="{FF2B5EF4-FFF2-40B4-BE49-F238E27FC236}">
                <a16:creationId xmlns:a16="http://schemas.microsoft.com/office/drawing/2014/main" id="{63D3180A-27EA-9E9B-F4B7-8C435B85BFDD}"/>
              </a:ext>
            </a:extLst>
          </p:cNvPr>
          <p:cNvSpPr>
            <a:spLocks noChangeShapeType="1"/>
          </p:cNvSpPr>
          <p:nvPr/>
        </p:nvSpPr>
        <p:spPr bwMode="auto">
          <a:xfrm>
            <a:off x="4757055" y="4718961"/>
            <a:ext cx="762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8380" name="Line 11">
            <a:extLst>
              <a:ext uri="{FF2B5EF4-FFF2-40B4-BE49-F238E27FC236}">
                <a16:creationId xmlns:a16="http://schemas.microsoft.com/office/drawing/2014/main" id="{15F6D600-73C9-22DD-526F-FED8BBF001AC}"/>
              </a:ext>
            </a:extLst>
          </p:cNvPr>
          <p:cNvSpPr>
            <a:spLocks noChangeShapeType="1"/>
          </p:cNvSpPr>
          <p:nvPr/>
        </p:nvSpPr>
        <p:spPr bwMode="auto">
          <a:xfrm>
            <a:off x="7119255" y="4718961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8381" name="Line 12">
            <a:extLst>
              <a:ext uri="{FF2B5EF4-FFF2-40B4-BE49-F238E27FC236}">
                <a16:creationId xmlns:a16="http://schemas.microsoft.com/office/drawing/2014/main" id="{539F6BAE-73B0-261A-4997-0D834A9565C4}"/>
              </a:ext>
            </a:extLst>
          </p:cNvPr>
          <p:cNvSpPr>
            <a:spLocks noChangeShapeType="1"/>
          </p:cNvSpPr>
          <p:nvPr/>
        </p:nvSpPr>
        <p:spPr bwMode="auto">
          <a:xfrm>
            <a:off x="9329055" y="4414161"/>
            <a:ext cx="4572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8382" name="Line 13">
            <a:extLst>
              <a:ext uri="{FF2B5EF4-FFF2-40B4-BE49-F238E27FC236}">
                <a16:creationId xmlns:a16="http://schemas.microsoft.com/office/drawing/2014/main" id="{7CF4282D-6E00-4529-C8D7-54A2ED2211F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329055" y="4414161"/>
            <a:ext cx="4572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8383" name="Text Box 14">
            <a:extLst>
              <a:ext uri="{FF2B5EF4-FFF2-40B4-BE49-F238E27FC236}">
                <a16:creationId xmlns:a16="http://schemas.microsoft.com/office/drawing/2014/main" id="{A50B72EF-DEC7-C030-24E6-838FFAC513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52855" y="5176162"/>
            <a:ext cx="838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fr-FR" altLang="en-US" sz="1800"/>
              <a:t>NULL</a:t>
            </a:r>
          </a:p>
        </p:txBody>
      </p:sp>
      <p:sp>
        <p:nvSpPr>
          <p:cNvPr id="58384" name="Rectangle 15">
            <a:extLst>
              <a:ext uri="{FF2B5EF4-FFF2-40B4-BE49-F238E27FC236}">
                <a16:creationId xmlns:a16="http://schemas.microsoft.com/office/drawing/2014/main" id="{4E120DAF-CBF2-76AC-16A9-30ECD89064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66255" y="4414161"/>
            <a:ext cx="457200" cy="609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fr-FR" altLang="en-US" sz="1800"/>
          </a:p>
        </p:txBody>
      </p:sp>
      <p:sp>
        <p:nvSpPr>
          <p:cNvPr id="58385" name="Line 16">
            <a:extLst>
              <a:ext uri="{FF2B5EF4-FFF2-40B4-BE49-F238E27FC236}">
                <a16:creationId xmlns:a16="http://schemas.microsoft.com/office/drawing/2014/main" id="{28C4E3D5-DDFE-9DCE-1413-842379135052}"/>
              </a:ext>
            </a:extLst>
          </p:cNvPr>
          <p:cNvSpPr>
            <a:spLocks noChangeShapeType="1"/>
          </p:cNvSpPr>
          <p:nvPr/>
        </p:nvSpPr>
        <p:spPr bwMode="auto">
          <a:xfrm>
            <a:off x="2394855" y="4718961"/>
            <a:ext cx="762000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8386" name="Text Box 17">
            <a:extLst>
              <a:ext uri="{FF2B5EF4-FFF2-40B4-BE49-F238E27FC236}">
                <a16:creationId xmlns:a16="http://schemas.microsoft.com/office/drawing/2014/main" id="{41CD38A8-EE35-7A57-006F-3E6BB26F4D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09055" y="5176162"/>
            <a:ext cx="762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fr-FR" altLang="en-US" sz="1800"/>
              <a:t>root</a:t>
            </a:r>
          </a:p>
        </p:txBody>
      </p:sp>
      <p:sp>
        <p:nvSpPr>
          <p:cNvPr id="58387" name="Rectangle 18">
            <a:extLst>
              <a:ext uri="{FF2B5EF4-FFF2-40B4-BE49-F238E27FC236}">
                <a16:creationId xmlns:a16="http://schemas.microsoft.com/office/drawing/2014/main" id="{1C31731C-9F62-C622-80F6-6A0FFC9D97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90055" y="3575961"/>
            <a:ext cx="457200" cy="609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fr-FR" altLang="en-US" sz="1800"/>
          </a:p>
        </p:txBody>
      </p:sp>
      <p:sp>
        <p:nvSpPr>
          <p:cNvPr id="58388" name="Freeform 19">
            <a:extLst>
              <a:ext uri="{FF2B5EF4-FFF2-40B4-BE49-F238E27FC236}">
                <a16:creationId xmlns:a16="http://schemas.microsoft.com/office/drawing/2014/main" id="{82084632-FC6B-F938-985A-DECB2E820210}"/>
              </a:ext>
            </a:extLst>
          </p:cNvPr>
          <p:cNvSpPr>
            <a:spLocks/>
          </p:cNvSpPr>
          <p:nvPr/>
        </p:nvSpPr>
        <p:spPr bwMode="auto">
          <a:xfrm>
            <a:off x="2547255" y="3791861"/>
            <a:ext cx="1219200" cy="622300"/>
          </a:xfrm>
          <a:custGeom>
            <a:avLst/>
            <a:gdLst>
              <a:gd name="T0" fmla="*/ 0 w 768"/>
              <a:gd name="T1" fmla="*/ 2147483646 h 392"/>
              <a:gd name="T2" fmla="*/ 2147483646 w 768"/>
              <a:gd name="T3" fmla="*/ 2147483646 h 392"/>
              <a:gd name="T4" fmla="*/ 2147483646 w 768"/>
              <a:gd name="T5" fmla="*/ 2147483646 h 392"/>
              <a:gd name="T6" fmla="*/ 2147483646 w 768"/>
              <a:gd name="T7" fmla="*/ 2147483646 h 392"/>
              <a:gd name="T8" fmla="*/ 0 60000 65536"/>
              <a:gd name="T9" fmla="*/ 0 60000 65536"/>
              <a:gd name="T10" fmla="*/ 0 60000 65536"/>
              <a:gd name="T11" fmla="*/ 0 60000 65536"/>
              <a:gd name="T12" fmla="*/ 0 w 768"/>
              <a:gd name="T13" fmla="*/ 0 h 392"/>
              <a:gd name="T14" fmla="*/ 768 w 768"/>
              <a:gd name="T15" fmla="*/ 392 h 39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68" h="392">
                <a:moveTo>
                  <a:pt x="0" y="56"/>
                </a:moveTo>
                <a:cubicBezTo>
                  <a:pt x="8" y="56"/>
                  <a:pt x="16" y="56"/>
                  <a:pt x="96" y="56"/>
                </a:cubicBezTo>
                <a:cubicBezTo>
                  <a:pt x="176" y="56"/>
                  <a:pt x="368" y="0"/>
                  <a:pt x="480" y="56"/>
                </a:cubicBezTo>
                <a:cubicBezTo>
                  <a:pt x="592" y="112"/>
                  <a:pt x="680" y="252"/>
                  <a:pt x="768" y="392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8389" name="Text Box 20">
            <a:extLst>
              <a:ext uri="{FF2B5EF4-FFF2-40B4-BE49-F238E27FC236}">
                <a16:creationId xmlns:a16="http://schemas.microsoft.com/office/drawing/2014/main" id="{41178757-F981-75CA-856E-DC1BE7731A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80455" y="3818849"/>
            <a:ext cx="9906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fr-FR" altLang="en-US" sz="1800" dirty="0" err="1"/>
              <a:t>del</a:t>
            </a:r>
            <a:endParaRPr lang="fr-FR" altLang="en-US" sz="1800" dirty="0"/>
          </a:p>
        </p:txBody>
      </p:sp>
      <p:sp>
        <p:nvSpPr>
          <p:cNvPr id="58390" name="Line 21">
            <a:extLst>
              <a:ext uri="{FF2B5EF4-FFF2-40B4-BE49-F238E27FC236}">
                <a16:creationId xmlns:a16="http://schemas.microsoft.com/office/drawing/2014/main" id="{841A7E33-7951-D1ED-F391-7D870AAFE123}"/>
              </a:ext>
            </a:extLst>
          </p:cNvPr>
          <p:cNvSpPr>
            <a:spLocks noChangeShapeType="1"/>
          </p:cNvSpPr>
          <p:nvPr/>
        </p:nvSpPr>
        <p:spPr bwMode="auto">
          <a:xfrm>
            <a:off x="2775855" y="4490361"/>
            <a:ext cx="2286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8391" name="Line 22">
            <a:extLst>
              <a:ext uri="{FF2B5EF4-FFF2-40B4-BE49-F238E27FC236}">
                <a16:creationId xmlns:a16="http://schemas.microsoft.com/office/drawing/2014/main" id="{1069D192-A36C-616A-02AF-C23E851C942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775855" y="4490361"/>
            <a:ext cx="2286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8392" name="Freeform 23">
            <a:extLst>
              <a:ext uri="{FF2B5EF4-FFF2-40B4-BE49-F238E27FC236}">
                <a16:creationId xmlns:a16="http://schemas.microsoft.com/office/drawing/2014/main" id="{3983B2F5-F625-3B5E-080A-F50784FBAF2B}"/>
              </a:ext>
            </a:extLst>
          </p:cNvPr>
          <p:cNvSpPr>
            <a:spLocks/>
          </p:cNvSpPr>
          <p:nvPr/>
        </p:nvSpPr>
        <p:spPr bwMode="auto">
          <a:xfrm>
            <a:off x="2394855" y="4718961"/>
            <a:ext cx="3352800" cy="1117600"/>
          </a:xfrm>
          <a:custGeom>
            <a:avLst/>
            <a:gdLst>
              <a:gd name="T0" fmla="*/ 0 w 2112"/>
              <a:gd name="T1" fmla="*/ 0 h 704"/>
              <a:gd name="T2" fmla="*/ 2147483646 w 2112"/>
              <a:gd name="T3" fmla="*/ 2147483646 h 704"/>
              <a:gd name="T4" fmla="*/ 2147483646 w 2112"/>
              <a:gd name="T5" fmla="*/ 2147483646 h 704"/>
              <a:gd name="T6" fmla="*/ 2147483646 w 2112"/>
              <a:gd name="T7" fmla="*/ 2147483646 h 704"/>
              <a:gd name="T8" fmla="*/ 2147483646 w 2112"/>
              <a:gd name="T9" fmla="*/ 2147483646 h 704"/>
              <a:gd name="T10" fmla="*/ 2147483646 w 2112"/>
              <a:gd name="T11" fmla="*/ 2147483646 h 70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112"/>
              <a:gd name="T19" fmla="*/ 0 h 704"/>
              <a:gd name="T20" fmla="*/ 2112 w 2112"/>
              <a:gd name="T21" fmla="*/ 704 h 704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112" h="704">
                <a:moveTo>
                  <a:pt x="0" y="0"/>
                </a:moveTo>
                <a:cubicBezTo>
                  <a:pt x="56" y="124"/>
                  <a:pt x="112" y="248"/>
                  <a:pt x="144" y="336"/>
                </a:cubicBezTo>
                <a:cubicBezTo>
                  <a:pt x="176" y="424"/>
                  <a:pt x="80" y="472"/>
                  <a:pt x="192" y="528"/>
                </a:cubicBezTo>
                <a:cubicBezTo>
                  <a:pt x="304" y="584"/>
                  <a:pt x="592" y="656"/>
                  <a:pt x="816" y="672"/>
                </a:cubicBezTo>
                <a:cubicBezTo>
                  <a:pt x="1040" y="688"/>
                  <a:pt x="1320" y="704"/>
                  <a:pt x="1536" y="624"/>
                </a:cubicBezTo>
                <a:cubicBezTo>
                  <a:pt x="1752" y="544"/>
                  <a:pt x="2008" y="256"/>
                  <a:pt x="2112" y="192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4" name="Slide Number Placeholder 3">
            <a:extLst>
              <a:ext uri="{FF2B5EF4-FFF2-40B4-BE49-F238E27FC236}">
                <a16:creationId xmlns:a16="http://schemas.microsoft.com/office/drawing/2014/main" id="{E7876B83-E443-1E8C-3112-68C1BD986BD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774F278B-A1FC-4E7A-9115-4958B0AEC9E4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35</a:t>
            </a:fld>
            <a:endParaRPr lang="en-US" altLang="en-US" sz="14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452819-E8C8-3548-826F-1BCC58A02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Delete first element of the list</a:t>
            </a:r>
          </a:p>
        </p:txBody>
      </p:sp>
      <p:sp>
        <p:nvSpPr>
          <p:cNvPr id="61443" name="Content Placeholder 2">
            <a:extLst>
              <a:ext uri="{FF2B5EF4-FFF2-40B4-BE49-F238E27FC236}">
                <a16:creationId xmlns:a16="http://schemas.microsoft.com/office/drawing/2014/main" id="{891E3FB4-3F15-2E66-101F-EACC64438823}"/>
              </a:ext>
            </a:extLst>
          </p:cNvPr>
          <p:cNvSpPr>
            <a:spLocks noGrp="1" noChangeArrowheads="1"/>
          </p:cNvSpPr>
          <p:nvPr>
            <p:ph sz="quarter" idx="13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altLang="en-US" sz="2400" b="1" dirty="0">
                <a:latin typeface="Courier New" panose="02070309020205020404" pitchFamily="49" charset="0"/>
              </a:rPr>
              <a:t>void </a:t>
            </a:r>
            <a:r>
              <a:rPr lang="en-US" altLang="en-US" sz="2400" b="1" dirty="0" err="1">
                <a:latin typeface="Courier New" panose="02070309020205020404" pitchFamily="49" charset="0"/>
              </a:rPr>
              <a:t>deleteFirstElement</a:t>
            </a:r>
            <a:r>
              <a:rPr lang="en-US" altLang="en-US" sz="2400" b="1" dirty="0">
                <a:latin typeface="Courier New" panose="02070309020205020404" pitchFamily="49" charset="0"/>
              </a:rPr>
              <a:t>(){</a:t>
            </a:r>
          </a:p>
          <a:p>
            <a:pPr>
              <a:buFontTx/>
              <a:buNone/>
            </a:pPr>
            <a:r>
              <a:rPr lang="en-US" altLang="en-US" sz="2400" b="1" dirty="0">
                <a:latin typeface="Courier New" panose="02070309020205020404" pitchFamily="49" charset="0"/>
              </a:rPr>
              <a:t>	node* del = root;</a:t>
            </a:r>
          </a:p>
          <a:p>
            <a:pPr>
              <a:buFontTx/>
              <a:buNone/>
            </a:pPr>
            <a:r>
              <a:rPr lang="en-US" altLang="en-US" sz="2400" b="1" dirty="0">
                <a:latin typeface="Courier New" panose="02070309020205020404" pitchFamily="49" charset="0"/>
              </a:rPr>
              <a:t>	if (del == NULL) return;</a:t>
            </a:r>
          </a:p>
          <a:p>
            <a:pPr>
              <a:buFontTx/>
              <a:buNone/>
            </a:pPr>
            <a:r>
              <a:rPr lang="en-US" altLang="en-US" sz="2400" b="1" dirty="0">
                <a:latin typeface="Courier New" panose="02070309020205020404" pitchFamily="49" charset="0"/>
              </a:rPr>
              <a:t>	root = del-&gt;next;</a:t>
            </a:r>
          </a:p>
          <a:p>
            <a:pPr>
              <a:buFontTx/>
              <a:buNone/>
            </a:pPr>
            <a:r>
              <a:rPr lang="en-US" altLang="en-US" sz="2400" b="1" dirty="0">
                <a:latin typeface="Courier New" panose="02070309020205020404" pitchFamily="49" charset="0"/>
              </a:rPr>
              <a:t>	free(del);</a:t>
            </a:r>
          </a:p>
          <a:p>
            <a:pPr>
              <a:buFontTx/>
              <a:buNone/>
            </a:pPr>
            <a:r>
              <a:rPr lang="en-US" altLang="en-US" sz="2400" b="1" dirty="0">
                <a:latin typeface="Courier New" panose="02070309020205020404" pitchFamily="49" charset="0"/>
              </a:rPr>
              <a:t>	cur = root; </a:t>
            </a:r>
          </a:p>
          <a:p>
            <a:pPr>
              <a:buFontTx/>
              <a:buNone/>
            </a:pPr>
            <a:r>
              <a:rPr lang="en-US" altLang="en-US" sz="2400" b="1" dirty="0">
                <a:latin typeface="Courier New" panose="02070309020205020404" pitchFamily="49" charset="0"/>
              </a:rPr>
              <a:t> </a:t>
            </a:r>
            <a:r>
              <a:rPr lang="en-US" altLang="en-US" sz="2400" b="1" dirty="0" err="1">
                <a:latin typeface="Courier New" panose="02070309020205020404" pitchFamily="49" charset="0"/>
              </a:rPr>
              <a:t>prev</a:t>
            </a:r>
            <a:r>
              <a:rPr lang="en-US" altLang="en-US" sz="2400" b="1" dirty="0">
                <a:latin typeface="Courier New" panose="02070309020205020404" pitchFamily="49" charset="0"/>
              </a:rPr>
              <a:t> = NULL;  </a:t>
            </a:r>
          </a:p>
          <a:p>
            <a:pPr>
              <a:buFontTx/>
              <a:buNone/>
            </a:pPr>
            <a:r>
              <a:rPr lang="en-US" altLang="en-US" sz="2400" b="1" dirty="0">
                <a:latin typeface="Courier New" panose="02070309020205020404" pitchFamily="49" charset="0"/>
              </a:rPr>
              <a:t>}</a:t>
            </a:r>
          </a:p>
          <a:p>
            <a:endParaRPr lang="en-US" altLang="en-US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Slide Number Placeholder 5">
            <a:extLst>
              <a:ext uri="{FF2B5EF4-FFF2-40B4-BE49-F238E27FC236}">
                <a16:creationId xmlns:a16="http://schemas.microsoft.com/office/drawing/2014/main" id="{2AF82E4A-F675-BCDD-BC03-BE82D8902E1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2F0E1871-75E4-4536-908C-E4765DE735C1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36</a:t>
            </a:fld>
            <a:endParaRPr lang="en-US" altLang="en-US" sz="1400" dirty="0"/>
          </a:p>
        </p:txBody>
      </p:sp>
      <p:sp>
        <p:nvSpPr>
          <p:cNvPr id="219138" name="Rectangle 2">
            <a:extLst>
              <a:ext uri="{FF2B5EF4-FFF2-40B4-BE49-F238E27FC236}">
                <a16:creationId xmlns:a16="http://schemas.microsoft.com/office/drawing/2014/main" id="{2EC5306D-4DF7-E150-5A64-720FFE99EAA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fr-FR" dirty="0" err="1"/>
              <a:t>Delete</a:t>
            </a:r>
            <a:r>
              <a:rPr lang="fr-FR" dirty="0"/>
              <a:t> an </a:t>
            </a:r>
            <a:r>
              <a:rPr lang="fr-FR" dirty="0" err="1"/>
              <a:t>element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the middle</a:t>
            </a:r>
          </a:p>
        </p:txBody>
      </p:sp>
      <p:sp>
        <p:nvSpPr>
          <p:cNvPr id="63492" name="Rectangle 3">
            <a:extLst>
              <a:ext uri="{FF2B5EF4-FFF2-40B4-BE49-F238E27FC236}">
                <a16:creationId xmlns:a16="http://schemas.microsoft.com/office/drawing/2014/main" id="{46D29DD7-12EA-6BE8-0DAF-5D87D4805EB2}"/>
              </a:ext>
            </a:extLst>
          </p:cNvPr>
          <p:cNvSpPr>
            <a:spLocks noGrp="1" noChangeArrowheads="1"/>
          </p:cNvSpPr>
          <p:nvPr>
            <p:ph sz="quarter" idx="13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fr-FR" altLang="en-US" dirty="0" err="1"/>
              <a:t>Remove</a:t>
            </a:r>
            <a:r>
              <a:rPr lang="fr-FR" altLang="en-US" dirty="0"/>
              <a:t> the </a:t>
            </a:r>
            <a:r>
              <a:rPr lang="fr-FR" altLang="en-US" dirty="0" err="1"/>
              <a:t>node</a:t>
            </a:r>
            <a:r>
              <a:rPr lang="fr-FR" altLang="en-US" dirty="0"/>
              <a:t> </a:t>
            </a:r>
            <a:r>
              <a:rPr lang="fr-FR" altLang="en-US" dirty="0" err="1"/>
              <a:t>pointed</a:t>
            </a:r>
            <a:r>
              <a:rPr lang="fr-FR" altLang="en-US" dirty="0"/>
              <a:t> by the pointer </a:t>
            </a:r>
            <a:r>
              <a:rPr lang="fr-FR" altLang="en-US" dirty="0" err="1"/>
              <a:t>cur</a:t>
            </a:r>
            <a:r>
              <a:rPr lang="fr-FR" altLang="en-US" dirty="0"/>
              <a:t> (</a:t>
            </a:r>
            <a:r>
              <a:rPr lang="fr-FR" altLang="en-US" dirty="0" err="1"/>
              <a:t>current</a:t>
            </a:r>
            <a:r>
              <a:rPr lang="fr-FR" altLang="en-US" dirty="0"/>
              <a:t> </a:t>
            </a:r>
            <a:r>
              <a:rPr lang="fr-FR" altLang="en-US" dirty="0" err="1"/>
              <a:t>node</a:t>
            </a:r>
            <a:r>
              <a:rPr lang="fr-FR" altLang="en-US" dirty="0"/>
              <a:t>). </a:t>
            </a:r>
          </a:p>
          <a:p>
            <a:pPr lvl="1">
              <a:lnSpc>
                <a:spcPct val="80000"/>
              </a:lnSpc>
            </a:pPr>
            <a:r>
              <a:rPr lang="en-US" altLang="en-US" dirty="0"/>
              <a:t>Design and implement of </a:t>
            </a:r>
            <a:r>
              <a:rPr lang="en-US" altLang="en-US" b="1" i="1" dirty="0" err="1"/>
              <a:t>deleteCurrentElement</a:t>
            </a:r>
            <a:r>
              <a:rPr lang="en-US" altLang="en-US" dirty="0"/>
              <a:t> function</a:t>
            </a:r>
          </a:p>
          <a:p>
            <a:pPr lvl="1">
              <a:lnSpc>
                <a:spcPct val="80000"/>
              </a:lnSpc>
            </a:pPr>
            <a:endParaRPr lang="fr-FR" altLang="en-US" sz="2000" dirty="0"/>
          </a:p>
          <a:p>
            <a:pPr eaLnBrk="1" hangingPunct="1">
              <a:lnSpc>
                <a:spcPct val="80000"/>
              </a:lnSpc>
            </a:pPr>
            <a:r>
              <a:rPr lang="fr-FR" altLang="en-US" dirty="0"/>
              <a:t>Logic: Use pointer </a:t>
            </a:r>
            <a:r>
              <a:rPr lang="fr-FR" altLang="en-US" dirty="0" err="1"/>
              <a:t>prev</a:t>
            </a:r>
            <a:r>
              <a:rPr lang="fr-FR" altLang="en-US" dirty="0"/>
              <a:t> </a:t>
            </a:r>
            <a:r>
              <a:rPr lang="fr-FR" altLang="en-US" dirty="0" err="1"/>
              <a:t>which</a:t>
            </a:r>
            <a:r>
              <a:rPr lang="fr-FR" altLang="en-US" dirty="0"/>
              <a:t> point to the </a:t>
            </a:r>
            <a:r>
              <a:rPr lang="fr-FR" altLang="en-US" dirty="0" err="1"/>
              <a:t>node</a:t>
            </a:r>
            <a:r>
              <a:rPr lang="fr-FR" altLang="en-US" dirty="0"/>
              <a:t> </a:t>
            </a:r>
            <a:r>
              <a:rPr lang="fr-FR" altLang="en-US" dirty="0" err="1"/>
              <a:t>just</a:t>
            </a:r>
            <a:r>
              <a:rPr lang="fr-FR" altLang="en-US" dirty="0"/>
              <a:t> </a:t>
            </a:r>
            <a:r>
              <a:rPr lang="fr-FR" altLang="en-US" dirty="0" err="1"/>
              <a:t>before</a:t>
            </a:r>
            <a:r>
              <a:rPr lang="fr-FR" altLang="en-US" dirty="0"/>
              <a:t> the </a:t>
            </a:r>
            <a:r>
              <a:rPr lang="fr-FR" altLang="en-US" dirty="0" err="1"/>
              <a:t>node</a:t>
            </a:r>
            <a:r>
              <a:rPr lang="fr-FR" altLang="en-US" dirty="0"/>
              <a:t> to </a:t>
            </a:r>
            <a:r>
              <a:rPr lang="fr-FR" altLang="en-US" dirty="0" err="1"/>
              <a:t>delete</a:t>
            </a:r>
            <a:endParaRPr lang="fr-FR" altLang="en-US" dirty="0"/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fr-FR" altLang="en-US" sz="2400" b="1" dirty="0">
                <a:latin typeface="Courier New" panose="02070309020205020404" pitchFamily="49" charset="0"/>
              </a:rPr>
              <a:t>	</a:t>
            </a:r>
            <a:r>
              <a:rPr lang="fr-FR" altLang="en-US" sz="2400" b="1" dirty="0" err="1">
                <a:latin typeface="Courier New" panose="02070309020205020404" pitchFamily="49" charset="0"/>
              </a:rPr>
              <a:t>prev</a:t>
            </a:r>
            <a:r>
              <a:rPr lang="fr-FR" altLang="en-US" sz="2400" b="1" dirty="0">
                <a:latin typeface="Courier New" panose="02070309020205020404" pitchFamily="49" charset="0"/>
              </a:rPr>
              <a:t>-&gt;</a:t>
            </a:r>
            <a:r>
              <a:rPr lang="fr-FR" altLang="en-US" sz="2400" b="1" dirty="0" err="1">
                <a:latin typeface="Courier New" panose="02070309020205020404" pitchFamily="49" charset="0"/>
              </a:rPr>
              <a:t>next</a:t>
            </a:r>
            <a:r>
              <a:rPr lang="fr-FR" altLang="en-US" sz="2400" b="1" dirty="0">
                <a:latin typeface="Courier New" panose="02070309020205020404" pitchFamily="49" charset="0"/>
              </a:rPr>
              <a:t> = </a:t>
            </a:r>
            <a:r>
              <a:rPr lang="fr-FR" altLang="en-US" sz="2400" b="1" dirty="0" err="1">
                <a:latin typeface="Courier New" panose="02070309020205020404" pitchFamily="49" charset="0"/>
              </a:rPr>
              <a:t>cur</a:t>
            </a:r>
            <a:r>
              <a:rPr lang="fr-FR" altLang="en-US" sz="2400" b="1" dirty="0">
                <a:latin typeface="Courier New" panose="02070309020205020404" pitchFamily="49" charset="0"/>
              </a:rPr>
              <a:t>-&gt;</a:t>
            </a:r>
            <a:r>
              <a:rPr lang="fr-FR" altLang="en-US" sz="2400" b="1" dirty="0" err="1">
                <a:latin typeface="Courier New" panose="02070309020205020404" pitchFamily="49" charset="0"/>
              </a:rPr>
              <a:t>next</a:t>
            </a:r>
            <a:r>
              <a:rPr lang="fr-FR" altLang="en-US" sz="2400" b="1" dirty="0">
                <a:latin typeface="Courier New" panose="02070309020205020404" pitchFamily="49" charset="0"/>
              </a:rPr>
              <a:t>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fr-FR" altLang="en-US" sz="2400" b="1" dirty="0">
                <a:latin typeface="Courier New" panose="02070309020205020404" pitchFamily="49" charset="0"/>
              </a:rPr>
              <a:t>	free(</a:t>
            </a:r>
            <a:r>
              <a:rPr lang="fr-FR" altLang="en-US" sz="2400" b="1" dirty="0" err="1">
                <a:latin typeface="Courier New" panose="02070309020205020404" pitchFamily="49" charset="0"/>
              </a:rPr>
              <a:t>cur</a:t>
            </a:r>
            <a:r>
              <a:rPr lang="fr-FR" altLang="en-US" sz="2400" b="1" dirty="0">
                <a:latin typeface="Courier New" panose="02070309020205020404" pitchFamily="49" charset="0"/>
              </a:rPr>
              <a:t>);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fr-FR" altLang="en-US" sz="2400" b="1" dirty="0">
                <a:latin typeface="Courier New" panose="02070309020205020404" pitchFamily="49" charset="0"/>
              </a:rPr>
              <a:t>	</a:t>
            </a:r>
            <a:r>
              <a:rPr lang="fr-FR" altLang="en-US" sz="2400" b="1" dirty="0" err="1">
                <a:latin typeface="Courier New" panose="02070309020205020404" pitchFamily="49" charset="0"/>
              </a:rPr>
              <a:t>cur</a:t>
            </a:r>
            <a:r>
              <a:rPr lang="fr-FR" altLang="en-US" sz="2400" b="1" dirty="0">
                <a:latin typeface="Courier New" panose="02070309020205020404" pitchFamily="49" charset="0"/>
              </a:rPr>
              <a:t> = </a:t>
            </a:r>
            <a:r>
              <a:rPr lang="fr-FR" altLang="en-US" sz="2400" b="1" dirty="0" err="1">
                <a:latin typeface="Courier New" panose="02070309020205020404" pitchFamily="49" charset="0"/>
              </a:rPr>
              <a:t>prev</a:t>
            </a:r>
            <a:r>
              <a:rPr lang="fr-FR" altLang="en-US" sz="2400" b="1" dirty="0">
                <a:latin typeface="Courier New" panose="02070309020205020404" pitchFamily="49" charset="0"/>
              </a:rPr>
              <a:t>-&gt;</a:t>
            </a:r>
            <a:r>
              <a:rPr lang="fr-FR" altLang="en-US" sz="2400" b="1" dirty="0" err="1">
                <a:latin typeface="Courier New" panose="02070309020205020404" pitchFamily="49" charset="0"/>
              </a:rPr>
              <a:t>next</a:t>
            </a:r>
            <a:r>
              <a:rPr lang="fr-FR" altLang="en-US" sz="2400" b="1" dirty="0">
                <a:latin typeface="Courier New" panose="02070309020205020404" pitchFamily="49" charset="0"/>
              </a:rPr>
              <a:t>;</a:t>
            </a:r>
          </a:p>
        </p:txBody>
      </p:sp>
      <p:sp>
        <p:nvSpPr>
          <p:cNvPr id="63493" name="Rectangle 4">
            <a:extLst>
              <a:ext uri="{FF2B5EF4-FFF2-40B4-BE49-F238E27FC236}">
                <a16:creationId xmlns:a16="http://schemas.microsoft.com/office/drawing/2014/main" id="{6003331C-CC17-3CCC-E79E-297DCC1498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98473" y="4886773"/>
            <a:ext cx="914400" cy="609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fr-FR" altLang="en-US" sz="1800"/>
          </a:p>
        </p:txBody>
      </p:sp>
      <p:sp>
        <p:nvSpPr>
          <p:cNvPr id="63494" name="Rectangle 5">
            <a:extLst>
              <a:ext uri="{FF2B5EF4-FFF2-40B4-BE49-F238E27FC236}">
                <a16:creationId xmlns:a16="http://schemas.microsoft.com/office/drawing/2014/main" id="{13EC4E6C-A504-E719-8A2A-F266173633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98673" y="4891536"/>
            <a:ext cx="914400" cy="609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fr-FR" altLang="en-US" sz="1800"/>
          </a:p>
        </p:txBody>
      </p:sp>
      <p:sp>
        <p:nvSpPr>
          <p:cNvPr id="219142" name="Rectangle 6">
            <a:extLst>
              <a:ext uri="{FF2B5EF4-FFF2-40B4-BE49-F238E27FC236}">
                <a16:creationId xmlns:a16="http://schemas.microsoft.com/office/drawing/2014/main" id="{B6173B48-367D-E287-F886-9899E03449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98873" y="4891536"/>
            <a:ext cx="914400" cy="609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fr-FR" altLang="en-US" sz="1800"/>
          </a:p>
        </p:txBody>
      </p:sp>
      <p:sp>
        <p:nvSpPr>
          <p:cNvPr id="63496" name="Rectangle 7">
            <a:extLst>
              <a:ext uri="{FF2B5EF4-FFF2-40B4-BE49-F238E27FC236}">
                <a16:creationId xmlns:a16="http://schemas.microsoft.com/office/drawing/2014/main" id="{AAAA8356-FD09-4E08-3CE1-184F2C23FC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99073" y="4891536"/>
            <a:ext cx="914400" cy="609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fr-FR" altLang="en-US" sz="1800"/>
          </a:p>
        </p:txBody>
      </p:sp>
      <p:sp>
        <p:nvSpPr>
          <p:cNvPr id="63497" name="Line 8">
            <a:extLst>
              <a:ext uri="{FF2B5EF4-FFF2-40B4-BE49-F238E27FC236}">
                <a16:creationId xmlns:a16="http://schemas.microsoft.com/office/drawing/2014/main" id="{F84023BA-0BE1-8C3B-D504-DD5D10B7165E}"/>
              </a:ext>
            </a:extLst>
          </p:cNvPr>
          <p:cNvSpPr>
            <a:spLocks noChangeShapeType="1"/>
          </p:cNvSpPr>
          <p:nvPr/>
        </p:nvSpPr>
        <p:spPr bwMode="auto">
          <a:xfrm>
            <a:off x="5012873" y="5196336"/>
            <a:ext cx="6858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9145" name="Line 9">
            <a:extLst>
              <a:ext uri="{FF2B5EF4-FFF2-40B4-BE49-F238E27FC236}">
                <a16:creationId xmlns:a16="http://schemas.microsoft.com/office/drawing/2014/main" id="{735BC390-35D6-1302-FD11-A7E213F27B53}"/>
              </a:ext>
            </a:extLst>
          </p:cNvPr>
          <p:cNvSpPr>
            <a:spLocks noChangeShapeType="1"/>
          </p:cNvSpPr>
          <p:nvPr/>
        </p:nvSpPr>
        <p:spPr bwMode="auto">
          <a:xfrm>
            <a:off x="6613073" y="5196336"/>
            <a:ext cx="6858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9146" name="Line 10">
            <a:extLst>
              <a:ext uri="{FF2B5EF4-FFF2-40B4-BE49-F238E27FC236}">
                <a16:creationId xmlns:a16="http://schemas.microsoft.com/office/drawing/2014/main" id="{FB65BCFA-3382-DB5F-6471-1899FE584639}"/>
              </a:ext>
            </a:extLst>
          </p:cNvPr>
          <p:cNvSpPr>
            <a:spLocks noChangeShapeType="1"/>
          </p:cNvSpPr>
          <p:nvPr/>
        </p:nvSpPr>
        <p:spPr bwMode="auto">
          <a:xfrm>
            <a:off x="8213273" y="5196336"/>
            <a:ext cx="6858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3500" name="Line 11">
            <a:extLst>
              <a:ext uri="{FF2B5EF4-FFF2-40B4-BE49-F238E27FC236}">
                <a16:creationId xmlns:a16="http://schemas.microsoft.com/office/drawing/2014/main" id="{7EF22015-70D7-3139-970A-83AD35E850D3}"/>
              </a:ext>
            </a:extLst>
          </p:cNvPr>
          <p:cNvSpPr>
            <a:spLocks noChangeShapeType="1"/>
          </p:cNvSpPr>
          <p:nvPr/>
        </p:nvSpPr>
        <p:spPr bwMode="auto">
          <a:xfrm>
            <a:off x="9813473" y="5196336"/>
            <a:ext cx="6858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3501" name="Line 12">
            <a:extLst>
              <a:ext uri="{FF2B5EF4-FFF2-40B4-BE49-F238E27FC236}">
                <a16:creationId xmlns:a16="http://schemas.microsoft.com/office/drawing/2014/main" id="{E368E14D-708A-3844-D6B0-FBE861128C3B}"/>
              </a:ext>
            </a:extLst>
          </p:cNvPr>
          <p:cNvSpPr>
            <a:spLocks noChangeShapeType="1"/>
          </p:cNvSpPr>
          <p:nvPr/>
        </p:nvSpPr>
        <p:spPr bwMode="auto">
          <a:xfrm>
            <a:off x="3336473" y="4734373"/>
            <a:ext cx="762000" cy="53340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3502" name="Text Box 13">
            <a:extLst>
              <a:ext uri="{FF2B5EF4-FFF2-40B4-BE49-F238E27FC236}">
                <a16:creationId xmlns:a16="http://schemas.microsoft.com/office/drawing/2014/main" id="{9480D4A7-98CB-3186-E257-15884DEF1A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79273" y="4124774"/>
            <a:ext cx="13716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2800">
                <a:latin typeface="Tahoma" panose="020B0604030504040204" pitchFamily="34" charset="0"/>
              </a:rPr>
              <a:t>root</a:t>
            </a:r>
          </a:p>
        </p:txBody>
      </p:sp>
      <p:sp>
        <p:nvSpPr>
          <p:cNvPr id="219150" name="Line 14">
            <a:extLst>
              <a:ext uri="{FF2B5EF4-FFF2-40B4-BE49-F238E27FC236}">
                <a16:creationId xmlns:a16="http://schemas.microsoft.com/office/drawing/2014/main" id="{C75CD232-3133-1AD3-C74F-7799571CEC2E}"/>
              </a:ext>
            </a:extLst>
          </p:cNvPr>
          <p:cNvSpPr>
            <a:spLocks noChangeShapeType="1"/>
          </p:cNvSpPr>
          <p:nvPr/>
        </p:nvSpPr>
        <p:spPr bwMode="auto">
          <a:xfrm>
            <a:off x="7298873" y="4277173"/>
            <a:ext cx="533400" cy="60960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9151" name="Line 15">
            <a:extLst>
              <a:ext uri="{FF2B5EF4-FFF2-40B4-BE49-F238E27FC236}">
                <a16:creationId xmlns:a16="http://schemas.microsoft.com/office/drawing/2014/main" id="{A87890EB-25DE-DADE-180B-A562F63E3A76}"/>
              </a:ext>
            </a:extLst>
          </p:cNvPr>
          <p:cNvSpPr>
            <a:spLocks noChangeShapeType="1"/>
          </p:cNvSpPr>
          <p:nvPr/>
        </p:nvSpPr>
        <p:spPr bwMode="auto">
          <a:xfrm>
            <a:off x="5774873" y="4277173"/>
            <a:ext cx="533400" cy="60960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9152" name="Text Box 16">
            <a:extLst>
              <a:ext uri="{FF2B5EF4-FFF2-40B4-BE49-F238E27FC236}">
                <a16:creationId xmlns:a16="http://schemas.microsoft.com/office/drawing/2014/main" id="{3443FD6B-29D2-7F66-1C46-9FC0EC4F66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65273" y="3819973"/>
            <a:ext cx="1371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2400">
                <a:latin typeface="Tahoma" panose="020B0604030504040204" pitchFamily="34" charset="0"/>
              </a:rPr>
              <a:t>prev</a:t>
            </a:r>
          </a:p>
        </p:txBody>
      </p:sp>
      <p:sp>
        <p:nvSpPr>
          <p:cNvPr id="219153" name="Text Box 17">
            <a:extLst>
              <a:ext uri="{FF2B5EF4-FFF2-40B4-BE49-F238E27FC236}">
                <a16:creationId xmlns:a16="http://schemas.microsoft.com/office/drawing/2014/main" id="{61246CCE-1F7A-5CDC-CF2C-909CB28B90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17873" y="3819973"/>
            <a:ext cx="1447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2400">
                <a:latin typeface="Tahoma" panose="020B0604030504040204" pitchFamily="34" charset="0"/>
              </a:rPr>
              <a:t>cur</a:t>
            </a:r>
          </a:p>
        </p:txBody>
      </p:sp>
      <p:cxnSp>
        <p:nvCxnSpPr>
          <p:cNvPr id="219154" name="AutoShape 18">
            <a:extLst>
              <a:ext uri="{FF2B5EF4-FFF2-40B4-BE49-F238E27FC236}">
                <a16:creationId xmlns:a16="http://schemas.microsoft.com/office/drawing/2014/main" id="{4EAFCB0B-B44B-3820-7AA3-0F9CEB761503}"/>
              </a:ext>
            </a:extLst>
          </p:cNvPr>
          <p:cNvCxnSpPr>
            <a:cxnSpLocks noChangeShapeType="1"/>
            <a:stCxn id="63494" idx="2"/>
            <a:endCxn id="63496" idx="2"/>
          </p:cNvCxnSpPr>
          <p:nvPr/>
        </p:nvCxnSpPr>
        <p:spPr bwMode="auto">
          <a:xfrm rot="16200000" flipH="1">
            <a:off x="7755280" y="3901730"/>
            <a:ext cx="1587" cy="3200400"/>
          </a:xfrm>
          <a:prstGeom prst="curvedConnector3">
            <a:avLst>
              <a:gd name="adj1" fmla="val 42600014"/>
            </a:avLst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19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500"/>
                                        <p:tgtEl>
                                          <p:spTgt spid="219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" dur="500"/>
                                        <p:tgtEl>
                                          <p:spTgt spid="219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6" dur="500"/>
                                        <p:tgtEl>
                                          <p:spTgt spid="219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19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19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" presetClass="exit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24" dur="500"/>
                                        <p:tgtEl>
                                          <p:spTgt spid="2191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9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4" presetClass="exit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29" dur="500"/>
                                        <p:tgtEl>
                                          <p:spTgt spid="2191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9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4" presetClass="exit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32" dur="500"/>
                                        <p:tgtEl>
                                          <p:spTgt spid="2191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9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2191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219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9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2191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2191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9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9142" grpId="0" animBg="1"/>
      <p:bldP spid="219152" grpId="0"/>
      <p:bldP spid="219153" grpId="0"/>
      <p:bldP spid="219153" grpId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4" name="Slide Number Placeholder 3">
            <a:extLst>
              <a:ext uri="{FF2B5EF4-FFF2-40B4-BE49-F238E27FC236}">
                <a16:creationId xmlns:a16="http://schemas.microsoft.com/office/drawing/2014/main" id="{FF290673-234E-7AD2-6134-820C781A0BA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7657DAA-5B66-4C7B-93A9-969F1A00D38F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37</a:t>
            </a:fld>
            <a:endParaRPr lang="en-US" altLang="en-US" sz="14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858299-5BB8-F184-9C36-AFAC1A396D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Solution: Delete element pointed by cur</a:t>
            </a:r>
          </a:p>
        </p:txBody>
      </p:sp>
      <p:sp>
        <p:nvSpPr>
          <p:cNvPr id="66563" name="Content Placeholder 2">
            <a:extLst>
              <a:ext uri="{FF2B5EF4-FFF2-40B4-BE49-F238E27FC236}">
                <a16:creationId xmlns:a16="http://schemas.microsoft.com/office/drawing/2014/main" id="{A9EF64F0-F968-70CD-BA52-09424C48EEBA}"/>
              </a:ext>
            </a:extLst>
          </p:cNvPr>
          <p:cNvSpPr>
            <a:spLocks noGrp="1" noChangeArrowheads="1"/>
          </p:cNvSpPr>
          <p:nvPr>
            <p:ph sz="quarter" idx="13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altLang="en-US" sz="2400" b="1" dirty="0">
                <a:latin typeface="Courier New" panose="02070309020205020404" pitchFamily="49" charset="0"/>
              </a:rPr>
              <a:t>void </a:t>
            </a:r>
            <a:r>
              <a:rPr lang="en-US" altLang="en-US" sz="2400" b="1" dirty="0" err="1">
                <a:latin typeface="Courier New" panose="02070309020205020404" pitchFamily="49" charset="0"/>
              </a:rPr>
              <a:t>deleteCurrentElement</a:t>
            </a:r>
            <a:r>
              <a:rPr lang="en-US" altLang="en-US" sz="2400" b="1" dirty="0">
                <a:latin typeface="Courier New" panose="02070309020205020404" pitchFamily="49" charset="0"/>
              </a:rPr>
              <a:t>(){</a:t>
            </a:r>
          </a:p>
          <a:p>
            <a:pPr>
              <a:buFontTx/>
              <a:buNone/>
            </a:pPr>
            <a:r>
              <a:rPr lang="en-US" altLang="en-US" sz="2400" b="1" dirty="0">
                <a:latin typeface="Courier New" panose="02070309020205020404" pitchFamily="49" charset="0"/>
              </a:rPr>
              <a:t> if (cur==NULL) return;</a:t>
            </a:r>
          </a:p>
          <a:p>
            <a:pPr>
              <a:buFontTx/>
              <a:buNone/>
            </a:pPr>
            <a:r>
              <a:rPr lang="en-US" altLang="en-US" sz="2400" b="1" dirty="0">
                <a:latin typeface="Courier New" panose="02070309020205020404" pitchFamily="49" charset="0"/>
              </a:rPr>
              <a:t> if (cur==root) </a:t>
            </a:r>
            <a:r>
              <a:rPr lang="en-US" altLang="en-US" sz="2400" b="1" dirty="0" err="1">
                <a:latin typeface="Courier New" panose="02070309020205020404" pitchFamily="49" charset="0"/>
              </a:rPr>
              <a:t>deleteFirstElement</a:t>
            </a:r>
            <a:r>
              <a:rPr lang="en-US" altLang="en-US" sz="2400" b="1" dirty="0">
                <a:latin typeface="Courier New" panose="02070309020205020404" pitchFamily="49" charset="0"/>
              </a:rPr>
              <a:t>();	</a:t>
            </a:r>
          </a:p>
          <a:p>
            <a:pPr>
              <a:buFontTx/>
              <a:buNone/>
            </a:pPr>
            <a:r>
              <a:rPr lang="en-US" altLang="en-US" sz="2400" b="1" dirty="0">
                <a:latin typeface="Courier New" panose="02070309020205020404" pitchFamily="49" charset="0"/>
              </a:rPr>
              <a:t> else {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en-US" sz="2400" b="1" dirty="0">
                <a:latin typeface="Courier New" panose="02070309020205020404" pitchFamily="49" charset="0"/>
              </a:rPr>
              <a:t>  </a:t>
            </a:r>
            <a:r>
              <a:rPr lang="fr-FR" altLang="en-US" sz="2400" b="1" dirty="0" err="1">
                <a:latin typeface="Courier New" panose="02070309020205020404" pitchFamily="49" charset="0"/>
              </a:rPr>
              <a:t>prev</a:t>
            </a:r>
            <a:r>
              <a:rPr lang="fr-FR" altLang="en-US" sz="2400" b="1" dirty="0">
                <a:latin typeface="Courier New" panose="02070309020205020404" pitchFamily="49" charset="0"/>
              </a:rPr>
              <a:t>-&gt;</a:t>
            </a:r>
            <a:r>
              <a:rPr lang="fr-FR" altLang="en-US" sz="2400" b="1" dirty="0" err="1">
                <a:latin typeface="Courier New" panose="02070309020205020404" pitchFamily="49" charset="0"/>
              </a:rPr>
              <a:t>next</a:t>
            </a:r>
            <a:r>
              <a:rPr lang="fr-FR" altLang="en-US" sz="2400" b="1" dirty="0">
                <a:latin typeface="Courier New" panose="02070309020205020404" pitchFamily="49" charset="0"/>
              </a:rPr>
              <a:t> = </a:t>
            </a:r>
            <a:r>
              <a:rPr lang="fr-FR" altLang="en-US" sz="2400" b="1" dirty="0" err="1">
                <a:latin typeface="Courier New" panose="02070309020205020404" pitchFamily="49" charset="0"/>
              </a:rPr>
              <a:t>cur</a:t>
            </a:r>
            <a:r>
              <a:rPr lang="fr-FR" altLang="en-US" sz="2400" b="1" dirty="0">
                <a:latin typeface="Courier New" panose="02070309020205020404" pitchFamily="49" charset="0"/>
              </a:rPr>
              <a:t>-&gt;</a:t>
            </a:r>
            <a:r>
              <a:rPr lang="fr-FR" altLang="en-US" sz="2400" b="1" dirty="0" err="1">
                <a:latin typeface="Courier New" panose="02070309020205020404" pitchFamily="49" charset="0"/>
              </a:rPr>
              <a:t>next</a:t>
            </a:r>
            <a:r>
              <a:rPr lang="fr-FR" altLang="en-US" sz="2400" b="1" dirty="0">
                <a:latin typeface="Courier New" panose="02070309020205020404" pitchFamily="49" charset="0"/>
              </a:rPr>
              <a:t>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fr-FR" altLang="en-US" sz="2400" b="1" dirty="0">
                <a:latin typeface="Courier New" panose="02070309020205020404" pitchFamily="49" charset="0"/>
              </a:rPr>
              <a:t>	free(</a:t>
            </a:r>
            <a:r>
              <a:rPr lang="fr-FR" altLang="en-US" sz="2400" b="1" dirty="0" err="1">
                <a:latin typeface="Courier New" panose="02070309020205020404" pitchFamily="49" charset="0"/>
              </a:rPr>
              <a:t>cur</a:t>
            </a:r>
            <a:r>
              <a:rPr lang="fr-FR" altLang="en-US" sz="2400" b="1" dirty="0">
                <a:latin typeface="Courier New" panose="02070309020205020404" pitchFamily="49" charset="0"/>
              </a:rPr>
              <a:t>);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fr-FR" altLang="en-US" sz="2400" b="1" dirty="0">
                <a:latin typeface="Courier New" panose="02070309020205020404" pitchFamily="49" charset="0"/>
              </a:rPr>
              <a:t>	</a:t>
            </a:r>
            <a:r>
              <a:rPr lang="fr-FR" altLang="en-US" sz="2400" b="1" dirty="0" err="1">
                <a:latin typeface="Courier New" panose="02070309020205020404" pitchFamily="49" charset="0"/>
              </a:rPr>
              <a:t>cur</a:t>
            </a:r>
            <a:r>
              <a:rPr lang="fr-FR" altLang="en-US" sz="2400" b="1" dirty="0">
                <a:latin typeface="Courier New" panose="02070309020205020404" pitchFamily="49" charset="0"/>
              </a:rPr>
              <a:t> = </a:t>
            </a:r>
            <a:r>
              <a:rPr lang="fr-FR" altLang="en-US" sz="2400" b="1" dirty="0" err="1">
                <a:latin typeface="Courier New" panose="02070309020205020404" pitchFamily="49" charset="0"/>
              </a:rPr>
              <a:t>prev</a:t>
            </a:r>
            <a:r>
              <a:rPr lang="fr-FR" altLang="en-US" sz="2400" b="1" dirty="0">
                <a:latin typeface="Courier New" panose="02070309020205020404" pitchFamily="49" charset="0"/>
              </a:rPr>
              <a:t>-&gt;</a:t>
            </a:r>
            <a:r>
              <a:rPr lang="fr-FR" altLang="en-US" sz="2400" b="1" dirty="0" err="1">
                <a:latin typeface="Courier New" panose="02070309020205020404" pitchFamily="49" charset="0"/>
              </a:rPr>
              <a:t>next</a:t>
            </a:r>
            <a:r>
              <a:rPr lang="fr-FR" altLang="en-US" sz="2400" b="1" dirty="0">
                <a:latin typeface="Courier New" panose="02070309020205020404" pitchFamily="49" charset="0"/>
              </a:rPr>
              <a:t>; // or </a:t>
            </a:r>
            <a:r>
              <a:rPr lang="fr-FR" altLang="en-US" sz="2400" b="1" dirty="0" err="1">
                <a:latin typeface="Courier New" panose="02070309020205020404" pitchFamily="49" charset="0"/>
              </a:rPr>
              <a:t>cur</a:t>
            </a:r>
            <a:r>
              <a:rPr lang="fr-FR" altLang="en-US" sz="2400" b="1" dirty="0">
                <a:latin typeface="Courier New" panose="02070309020205020404" pitchFamily="49" charset="0"/>
              </a:rPr>
              <a:t> = root;</a:t>
            </a:r>
          </a:p>
          <a:p>
            <a:pPr>
              <a:buFontTx/>
              <a:buNone/>
            </a:pPr>
            <a:r>
              <a:rPr lang="en-US" altLang="en-US" sz="2400" b="1" dirty="0">
                <a:latin typeface="Courier New" panose="02070309020205020404" pitchFamily="49" charset="0"/>
              </a:rPr>
              <a:t>}</a:t>
            </a:r>
          </a:p>
          <a:p>
            <a:endParaRPr lang="en-US" altLang="en-US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4" name="Slide Number Placeholder 3">
            <a:extLst>
              <a:ext uri="{FF2B5EF4-FFF2-40B4-BE49-F238E27FC236}">
                <a16:creationId xmlns:a16="http://schemas.microsoft.com/office/drawing/2014/main" id="{FF290673-234E-7AD2-6134-820C781A0BA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7657DAA-5B66-4C7B-93A9-969F1A00D38F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38</a:t>
            </a:fld>
            <a:endParaRPr lang="en-US" altLang="en-US" sz="14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858299-5BB8-F184-9C36-AFAC1A396D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Delete a node with a specific contact (using recursion)</a:t>
            </a:r>
          </a:p>
        </p:txBody>
      </p:sp>
      <p:sp>
        <p:nvSpPr>
          <p:cNvPr id="66563" name="Content Placeholder 2">
            <a:extLst>
              <a:ext uri="{FF2B5EF4-FFF2-40B4-BE49-F238E27FC236}">
                <a16:creationId xmlns:a16="http://schemas.microsoft.com/office/drawing/2014/main" id="{A9EF64F0-F968-70CD-BA52-09424C48EEBA}"/>
              </a:ext>
            </a:extLst>
          </p:cNvPr>
          <p:cNvSpPr>
            <a:spLocks noGrp="1" noChangeArrowheads="1"/>
          </p:cNvSpPr>
          <p:nvPr>
            <p:ph sz="quarter" idx="13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altLang="en-US" sz="2400" b="1" dirty="0">
                <a:latin typeface="Courier New" panose="02070309020205020404" pitchFamily="49" charset="0"/>
              </a:rPr>
              <a:t>Node* </a:t>
            </a:r>
            <a:r>
              <a:rPr lang="en-US" altLang="en-US" sz="2400" b="1" dirty="0" err="1">
                <a:latin typeface="Courier New" panose="02070309020205020404" pitchFamily="49" charset="0"/>
              </a:rPr>
              <a:t>removeNodeRecursive</a:t>
            </a:r>
            <a:r>
              <a:rPr lang="en-US" altLang="en-US" sz="2400" b="1" dirty="0">
                <a:latin typeface="Courier New" panose="02070309020205020404" pitchFamily="49" charset="0"/>
              </a:rPr>
              <a:t>(Node* root, contact e){</a:t>
            </a:r>
          </a:p>
          <a:p>
            <a:pPr>
              <a:buFontTx/>
              <a:buNone/>
            </a:pPr>
            <a:r>
              <a:rPr lang="en-US" altLang="en-US" sz="2400" b="1" dirty="0">
                <a:latin typeface="Courier New" panose="02070309020205020404" pitchFamily="49" charset="0"/>
              </a:rPr>
              <a:t>    if(root == NULL) return NULL;</a:t>
            </a:r>
          </a:p>
          <a:p>
            <a:pPr>
              <a:buFontTx/>
              <a:buNone/>
            </a:pPr>
            <a:r>
              <a:rPr lang="en-US" altLang="en-US" sz="2400" b="1" dirty="0">
                <a:latin typeface="Courier New" panose="02070309020205020404" pitchFamily="49" charset="0"/>
              </a:rPr>
              <a:t>    if(root-&gt;</a:t>
            </a:r>
            <a:r>
              <a:rPr lang="en-US" altLang="en-US" sz="2400" b="1" dirty="0" err="1">
                <a:latin typeface="Courier New" panose="02070309020205020404" pitchFamily="49" charset="0"/>
              </a:rPr>
              <a:t>el</a:t>
            </a:r>
            <a:r>
              <a:rPr lang="en-US" altLang="en-US" sz="2400" b="1" dirty="0">
                <a:latin typeface="Courier New" panose="02070309020205020404" pitchFamily="49" charset="0"/>
              </a:rPr>
              <a:t> == e){</a:t>
            </a:r>
          </a:p>
          <a:p>
            <a:pPr>
              <a:buFontTx/>
              <a:buNone/>
            </a:pPr>
            <a:r>
              <a:rPr lang="en-US" altLang="en-US" sz="2400" b="1" dirty="0">
                <a:latin typeface="Courier New" panose="02070309020205020404" pitchFamily="49" charset="0"/>
              </a:rPr>
              <a:t>        Node* </a:t>
            </a:r>
            <a:r>
              <a:rPr lang="en-US" altLang="en-US" sz="2400" b="1" dirty="0" err="1">
                <a:latin typeface="Courier New" panose="02070309020205020404" pitchFamily="49" charset="0"/>
              </a:rPr>
              <a:t>tmp</a:t>
            </a:r>
            <a:r>
              <a:rPr lang="en-US" altLang="en-US" sz="2400" b="1" dirty="0">
                <a:latin typeface="Courier New" panose="02070309020205020404" pitchFamily="49" charset="0"/>
              </a:rPr>
              <a:t> = root; root = root-&gt;next; free(</a:t>
            </a:r>
            <a:r>
              <a:rPr lang="en-US" altLang="en-US" sz="2400" b="1" dirty="0" err="1">
                <a:latin typeface="Courier New" panose="02070309020205020404" pitchFamily="49" charset="0"/>
              </a:rPr>
              <a:t>tmp</a:t>
            </a:r>
            <a:r>
              <a:rPr lang="en-US" altLang="en-US" sz="2400" b="1" dirty="0">
                <a:latin typeface="Courier New" panose="02070309020205020404" pitchFamily="49" charset="0"/>
              </a:rPr>
              <a:t>); </a:t>
            </a:r>
          </a:p>
          <a:p>
            <a:pPr marL="1436688">
              <a:buFontTx/>
              <a:buNone/>
            </a:pPr>
            <a:r>
              <a:rPr lang="en-US" altLang="en-US" sz="2400" b="1" dirty="0">
                <a:latin typeface="Courier New" panose="02070309020205020404" pitchFamily="49" charset="0"/>
              </a:rPr>
              <a:t>	return root;</a:t>
            </a:r>
          </a:p>
          <a:p>
            <a:pPr>
              <a:buFontTx/>
              <a:buNone/>
            </a:pPr>
            <a:r>
              <a:rPr lang="en-US" altLang="en-US" sz="2400" b="1" dirty="0">
                <a:latin typeface="Courier New" panose="02070309020205020404" pitchFamily="49" charset="0"/>
              </a:rPr>
              <a:t>    }</a:t>
            </a:r>
          </a:p>
          <a:p>
            <a:pPr>
              <a:buFontTx/>
              <a:buNone/>
            </a:pPr>
            <a:r>
              <a:rPr lang="en-US" altLang="en-US" sz="2400" b="1" dirty="0">
                <a:latin typeface="Courier New" panose="02070309020205020404" pitchFamily="49" charset="0"/>
              </a:rPr>
              <a:t>    root-&gt;next = </a:t>
            </a:r>
            <a:r>
              <a:rPr lang="en-US" altLang="en-US" sz="2400" b="1" dirty="0" err="1">
                <a:latin typeface="Courier New" panose="02070309020205020404" pitchFamily="49" charset="0"/>
              </a:rPr>
              <a:t>removeNodeRecursive</a:t>
            </a:r>
            <a:r>
              <a:rPr lang="en-US" altLang="en-US" sz="2400" b="1" dirty="0">
                <a:latin typeface="Courier New" panose="02070309020205020404" pitchFamily="49" charset="0"/>
              </a:rPr>
              <a:t>(root-&gt;next, e);</a:t>
            </a:r>
          </a:p>
          <a:p>
            <a:pPr>
              <a:buFontTx/>
              <a:buNone/>
            </a:pPr>
            <a:r>
              <a:rPr lang="en-US" altLang="en-US" sz="2400" b="1" dirty="0">
                <a:latin typeface="Courier New" panose="02070309020205020404" pitchFamily="49" charset="0"/>
              </a:rPr>
              <a:t>    return root;</a:t>
            </a:r>
          </a:p>
          <a:p>
            <a:pPr>
              <a:buFontTx/>
              <a:buNone/>
            </a:pPr>
            <a:r>
              <a:rPr lang="en-US" altLang="en-US" sz="2400" b="1" dirty="0">
                <a:latin typeface="Courier New" panose="02070309020205020404" pitchFamily="49" charset="0"/>
              </a:rPr>
              <a:t>}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32644225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Slide Number Placeholder 5">
            <a:extLst>
              <a:ext uri="{FF2B5EF4-FFF2-40B4-BE49-F238E27FC236}">
                <a16:creationId xmlns:a16="http://schemas.microsoft.com/office/drawing/2014/main" id="{DB13502B-5BB2-0528-8492-D6649E06D57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xfrm>
            <a:off x="11001643" y="5872391"/>
            <a:ext cx="2743200" cy="3651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588FC9F-C138-4F59-9C15-9C65C4A0DDDC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39</a:t>
            </a:fld>
            <a:endParaRPr lang="en-US" altLang="en-US" sz="1400"/>
          </a:p>
        </p:txBody>
      </p:sp>
      <p:sp>
        <p:nvSpPr>
          <p:cNvPr id="223234" name="Rectangle 2">
            <a:extLst>
              <a:ext uri="{FF2B5EF4-FFF2-40B4-BE49-F238E27FC236}">
                <a16:creationId xmlns:a16="http://schemas.microsoft.com/office/drawing/2014/main" id="{4CF4558F-61DE-C63F-79AE-25E56343747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/>
              <a:t>Freeing all nodes of a list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7038759-E94D-4743-4194-DAC20CC52E5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 b="1" dirty="0">
              <a:solidFill>
                <a:schemeClr val="hlink"/>
              </a:solidFill>
              <a:latin typeface="Tahoma" panose="020B0604030504040204" pitchFamily="34" charset="0"/>
              <a:ea typeface="+mn-ea"/>
              <a:cs typeface="+mn-cs"/>
            </a:endParaRPr>
          </a:p>
        </p:txBody>
      </p:sp>
      <p:sp>
        <p:nvSpPr>
          <p:cNvPr id="71684" name="Rectangle 3">
            <a:extLst>
              <a:ext uri="{FF2B5EF4-FFF2-40B4-BE49-F238E27FC236}">
                <a16:creationId xmlns:a16="http://schemas.microsoft.com/office/drawing/2014/main" id="{4FED2B4A-BEED-B570-CDE8-72CFB9C29D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69332" y="5318354"/>
            <a:ext cx="914400" cy="609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fr-FR" altLang="en-US" sz="1800"/>
          </a:p>
        </p:txBody>
      </p:sp>
      <p:sp>
        <p:nvSpPr>
          <p:cNvPr id="71685" name="Rectangle 4">
            <a:extLst>
              <a:ext uri="{FF2B5EF4-FFF2-40B4-BE49-F238E27FC236}">
                <a16:creationId xmlns:a16="http://schemas.microsoft.com/office/drawing/2014/main" id="{E1B10CF3-9E16-D420-B7C8-8D8CDD382A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69532" y="5323116"/>
            <a:ext cx="914400" cy="609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fr-FR" altLang="en-US" sz="1800"/>
          </a:p>
        </p:txBody>
      </p:sp>
      <p:sp>
        <p:nvSpPr>
          <p:cNvPr id="71686" name="Rectangle 5">
            <a:extLst>
              <a:ext uri="{FF2B5EF4-FFF2-40B4-BE49-F238E27FC236}">
                <a16:creationId xmlns:a16="http://schemas.microsoft.com/office/drawing/2014/main" id="{B44AE1DC-43FA-2200-DF2C-82B7172E75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69732" y="5323116"/>
            <a:ext cx="914400" cy="609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fr-FR" altLang="en-US" sz="1800"/>
          </a:p>
        </p:txBody>
      </p:sp>
      <p:sp>
        <p:nvSpPr>
          <p:cNvPr id="71687" name="Rectangle 6">
            <a:extLst>
              <a:ext uri="{FF2B5EF4-FFF2-40B4-BE49-F238E27FC236}">
                <a16:creationId xmlns:a16="http://schemas.microsoft.com/office/drawing/2014/main" id="{4F146210-DD51-49C5-86A8-13A2169877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69932" y="5323116"/>
            <a:ext cx="914400" cy="609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fr-FR" altLang="en-US" sz="1800"/>
          </a:p>
        </p:txBody>
      </p:sp>
      <p:sp>
        <p:nvSpPr>
          <p:cNvPr id="71688" name="Line 7">
            <a:extLst>
              <a:ext uri="{FF2B5EF4-FFF2-40B4-BE49-F238E27FC236}">
                <a16:creationId xmlns:a16="http://schemas.microsoft.com/office/drawing/2014/main" id="{DB0017D0-9C2A-6A24-1DCF-7947F7F06D4B}"/>
              </a:ext>
            </a:extLst>
          </p:cNvPr>
          <p:cNvSpPr>
            <a:spLocks noChangeShapeType="1"/>
          </p:cNvSpPr>
          <p:nvPr/>
        </p:nvSpPr>
        <p:spPr bwMode="auto">
          <a:xfrm>
            <a:off x="5883732" y="5627916"/>
            <a:ext cx="6858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1689" name="Line 8">
            <a:extLst>
              <a:ext uri="{FF2B5EF4-FFF2-40B4-BE49-F238E27FC236}">
                <a16:creationId xmlns:a16="http://schemas.microsoft.com/office/drawing/2014/main" id="{673A56D0-969F-36ED-DEED-3B81419A033C}"/>
              </a:ext>
            </a:extLst>
          </p:cNvPr>
          <p:cNvSpPr>
            <a:spLocks noChangeShapeType="1"/>
          </p:cNvSpPr>
          <p:nvPr/>
        </p:nvSpPr>
        <p:spPr bwMode="auto">
          <a:xfrm>
            <a:off x="7483932" y="5627916"/>
            <a:ext cx="6858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1690" name="Line 9">
            <a:extLst>
              <a:ext uri="{FF2B5EF4-FFF2-40B4-BE49-F238E27FC236}">
                <a16:creationId xmlns:a16="http://schemas.microsoft.com/office/drawing/2014/main" id="{B917216E-0674-9568-ED52-9F9EF87D00D6}"/>
              </a:ext>
            </a:extLst>
          </p:cNvPr>
          <p:cNvSpPr>
            <a:spLocks noChangeShapeType="1"/>
          </p:cNvSpPr>
          <p:nvPr/>
        </p:nvSpPr>
        <p:spPr bwMode="auto">
          <a:xfrm>
            <a:off x="9084132" y="5627916"/>
            <a:ext cx="6858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1691" name="Text Box 10">
            <a:extLst>
              <a:ext uri="{FF2B5EF4-FFF2-40B4-BE49-F238E27FC236}">
                <a16:creationId xmlns:a16="http://schemas.microsoft.com/office/drawing/2014/main" id="{E47DA088-A6BB-35B8-1F74-CD739C0A1F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84332" y="1513117"/>
            <a:ext cx="9906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2800">
                <a:latin typeface="Tahoma" panose="020B0604030504040204" pitchFamily="34" charset="0"/>
              </a:rPr>
              <a:t>root</a:t>
            </a:r>
          </a:p>
        </p:txBody>
      </p:sp>
      <p:sp>
        <p:nvSpPr>
          <p:cNvPr id="71692" name="Text Box 11">
            <a:extLst>
              <a:ext uri="{FF2B5EF4-FFF2-40B4-BE49-F238E27FC236}">
                <a16:creationId xmlns:a16="http://schemas.microsoft.com/office/drawing/2014/main" id="{8517E725-DC2E-BC1F-F15B-F290035EDF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79332" y="1513117"/>
            <a:ext cx="13716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2800">
                <a:latin typeface="Tahoma" panose="020B0604030504040204" pitchFamily="34" charset="0"/>
              </a:rPr>
              <a:t>to_free</a:t>
            </a:r>
          </a:p>
        </p:txBody>
      </p:sp>
      <p:sp>
        <p:nvSpPr>
          <p:cNvPr id="71693" name="Rectangle 12">
            <a:extLst>
              <a:ext uri="{FF2B5EF4-FFF2-40B4-BE49-F238E27FC236}">
                <a16:creationId xmlns:a16="http://schemas.microsoft.com/office/drawing/2014/main" id="{02057D5B-5EFF-1E24-B999-9451D3DE14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3900" y="1657351"/>
            <a:ext cx="5241468" cy="289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600" b="1" dirty="0" err="1">
                <a:solidFill>
                  <a:schemeClr val="hlin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to_free</a:t>
            </a:r>
            <a:r>
              <a:rPr lang="en-US" altLang="en-US" sz="2600" b="1" dirty="0">
                <a:solidFill>
                  <a:schemeClr val="hlin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root 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600" b="1" dirty="0">
                <a:solidFill>
                  <a:schemeClr val="hlin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 (</a:t>
            </a:r>
            <a:r>
              <a:rPr lang="en-US" altLang="en-US" sz="2600" b="1" dirty="0" err="1">
                <a:solidFill>
                  <a:schemeClr val="hlin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to_free</a:t>
            </a:r>
            <a:r>
              <a:rPr lang="en-US" altLang="en-US" sz="2600" b="1" dirty="0">
                <a:solidFill>
                  <a:schemeClr val="hlin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!= NULL)</a:t>
            </a:r>
            <a:r>
              <a:rPr lang="en-US" altLang="en-US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root = root-&gt;next;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free(</a:t>
            </a:r>
            <a:r>
              <a:rPr lang="en-US" altLang="en-US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to_free</a:t>
            </a:r>
            <a:r>
              <a:rPr lang="en-US" altLang="en-US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altLang="en-US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to_free</a:t>
            </a:r>
            <a:r>
              <a:rPr lang="en-US" altLang="en-US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root;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cxnSp>
        <p:nvCxnSpPr>
          <p:cNvPr id="71694" name="AutoShape 13">
            <a:extLst>
              <a:ext uri="{FF2B5EF4-FFF2-40B4-BE49-F238E27FC236}">
                <a16:creationId xmlns:a16="http://schemas.microsoft.com/office/drawing/2014/main" id="{4A6AA40E-8EB2-2708-09EE-1C81C8A5ECE2}"/>
              </a:ext>
            </a:extLst>
          </p:cNvPr>
          <p:cNvCxnSpPr>
            <a:cxnSpLocks noChangeShapeType="1"/>
            <a:stCxn id="71692" idx="2"/>
            <a:endCxn id="71684" idx="0"/>
          </p:cNvCxnSpPr>
          <p:nvPr/>
        </p:nvCxnSpPr>
        <p:spPr bwMode="auto">
          <a:xfrm rot="5400000">
            <a:off x="5802770" y="1655992"/>
            <a:ext cx="3286125" cy="4038600"/>
          </a:xfrm>
          <a:prstGeom prst="bentConnector3">
            <a:avLst>
              <a:gd name="adj1" fmla="val 70093"/>
            </a:avLst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1695" name="AutoShape 14">
            <a:extLst>
              <a:ext uri="{FF2B5EF4-FFF2-40B4-BE49-F238E27FC236}">
                <a16:creationId xmlns:a16="http://schemas.microsoft.com/office/drawing/2014/main" id="{15CE563E-91CF-6A25-0DB0-9F65454CCC3C}"/>
              </a:ext>
            </a:extLst>
          </p:cNvPr>
          <p:cNvCxnSpPr>
            <a:cxnSpLocks noChangeShapeType="1"/>
            <a:stCxn id="71691" idx="2"/>
            <a:endCxn id="71684" idx="0"/>
          </p:cNvCxnSpPr>
          <p:nvPr/>
        </p:nvCxnSpPr>
        <p:spPr bwMode="auto">
          <a:xfrm rot="5400000">
            <a:off x="6660020" y="798742"/>
            <a:ext cx="3286125" cy="5753100"/>
          </a:xfrm>
          <a:prstGeom prst="bentConnector3">
            <a:avLst>
              <a:gd name="adj1" fmla="val 84634"/>
            </a:avLst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71696" name="Group 15">
            <a:extLst>
              <a:ext uri="{FF2B5EF4-FFF2-40B4-BE49-F238E27FC236}">
                <a16:creationId xmlns:a16="http://schemas.microsoft.com/office/drawing/2014/main" id="{616D4F61-8090-FC06-B481-EAC2EB5D534D}"/>
              </a:ext>
            </a:extLst>
          </p:cNvPr>
          <p:cNvGrpSpPr>
            <a:grpSpLocks/>
          </p:cNvGrpSpPr>
          <p:nvPr/>
        </p:nvGrpSpPr>
        <p:grpSpPr bwMode="auto">
          <a:xfrm>
            <a:off x="10684332" y="5627916"/>
            <a:ext cx="457200" cy="304800"/>
            <a:chOff x="4272" y="2304"/>
            <a:chExt cx="288" cy="192"/>
          </a:xfrm>
        </p:grpSpPr>
        <p:sp>
          <p:nvSpPr>
            <p:cNvPr id="71697" name="AutoShape 16">
              <a:extLst>
                <a:ext uri="{FF2B5EF4-FFF2-40B4-BE49-F238E27FC236}">
                  <a16:creationId xmlns:a16="http://schemas.microsoft.com/office/drawing/2014/main" id="{D5B45452-5D86-04C8-1C54-8A2EE855C7E5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272" y="2304"/>
              <a:ext cx="240" cy="192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17694720 60000 65536"/>
                <a:gd name="T13" fmla="*/ 11796480 60000 65536"/>
                <a:gd name="T14" fmla="*/ 11796480 60000 65536"/>
                <a:gd name="T15" fmla="*/ 5898240 60000 65536"/>
                <a:gd name="T16" fmla="*/ 0 60000 65536"/>
                <a:gd name="T17" fmla="*/ 0 60000 65536"/>
                <a:gd name="T18" fmla="*/ 0 w 21600"/>
                <a:gd name="T19" fmla="*/ 19575 h 21600"/>
                <a:gd name="T20" fmla="*/ 18450 w 21600"/>
                <a:gd name="T21" fmla="*/ 21600 h 216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1600" h="21600">
                  <a:moveTo>
                    <a:pt x="17595" y="0"/>
                  </a:moveTo>
                  <a:lnTo>
                    <a:pt x="13590" y="10350"/>
                  </a:lnTo>
                  <a:lnTo>
                    <a:pt x="16740" y="10350"/>
                  </a:lnTo>
                  <a:lnTo>
                    <a:pt x="16740" y="19598"/>
                  </a:lnTo>
                  <a:lnTo>
                    <a:pt x="0" y="19598"/>
                  </a:lnTo>
                  <a:lnTo>
                    <a:pt x="0" y="21600"/>
                  </a:lnTo>
                  <a:lnTo>
                    <a:pt x="18450" y="21600"/>
                  </a:lnTo>
                  <a:lnTo>
                    <a:pt x="18450" y="10350"/>
                  </a:lnTo>
                  <a:lnTo>
                    <a:pt x="21600" y="10350"/>
                  </a:lnTo>
                  <a:lnTo>
                    <a:pt x="17595" y="0"/>
                  </a:lnTo>
                  <a:close/>
                </a:path>
              </a:pathLst>
            </a:cu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698" name="Line 17">
              <a:extLst>
                <a:ext uri="{FF2B5EF4-FFF2-40B4-BE49-F238E27FC236}">
                  <a16:creationId xmlns:a16="http://schemas.microsoft.com/office/drawing/2014/main" id="{8ECF27CA-F8EF-E246-86FD-6472AF3DB42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68" y="2403"/>
              <a:ext cx="192" cy="0"/>
            </a:xfrm>
            <a:prstGeom prst="line">
              <a:avLst/>
            </a:prstGeom>
            <a:noFill/>
            <a:ln w="2222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1699" name="Line 18">
              <a:extLst>
                <a:ext uri="{FF2B5EF4-FFF2-40B4-BE49-F238E27FC236}">
                  <a16:creationId xmlns:a16="http://schemas.microsoft.com/office/drawing/2014/main" id="{7EB1C713-10EA-F058-AC22-9B007192E91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68" y="2425"/>
              <a:ext cx="192" cy="0"/>
            </a:xfrm>
            <a:prstGeom prst="line">
              <a:avLst/>
            </a:prstGeom>
            <a:noFill/>
            <a:ln w="2222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1700" name="Line 19">
              <a:extLst>
                <a:ext uri="{FF2B5EF4-FFF2-40B4-BE49-F238E27FC236}">
                  <a16:creationId xmlns:a16="http://schemas.microsoft.com/office/drawing/2014/main" id="{485977CA-56B4-DCF0-F095-05B556E27D4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68" y="2448"/>
              <a:ext cx="192" cy="0"/>
            </a:xfrm>
            <a:prstGeom prst="line">
              <a:avLst/>
            </a:prstGeom>
            <a:noFill/>
            <a:ln w="2222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1701" name="Line 20">
              <a:extLst>
                <a:ext uri="{FF2B5EF4-FFF2-40B4-BE49-F238E27FC236}">
                  <a16:creationId xmlns:a16="http://schemas.microsoft.com/office/drawing/2014/main" id="{D1B666F4-16C7-0360-17E3-20D6D6EDBDE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68" y="2471"/>
              <a:ext cx="192" cy="0"/>
            </a:xfrm>
            <a:prstGeom prst="line">
              <a:avLst/>
            </a:prstGeom>
            <a:noFill/>
            <a:ln w="2222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>
            <a:extLst>
              <a:ext uri="{FF2B5EF4-FFF2-40B4-BE49-F238E27FC236}">
                <a16:creationId xmlns:a16="http://schemas.microsoft.com/office/drawing/2014/main" id="{6A4C64C9-C82E-61FC-55BF-AE379CD08F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GB" dirty="0"/>
              <a:t>Towards Dynamic Data Structures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4D1A9B-23EA-5E2A-BD4A-03BC561817A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>
            <a:normAutofit/>
          </a:bodyPr>
          <a:lstStyle/>
          <a:p>
            <a:pPr algn="l">
              <a:defRPr/>
            </a:pP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sz="3000" dirty="0">
                <a:solidFill>
                  <a:schemeClr val="tx1"/>
                </a:solidFill>
              </a:rPr>
              <a:t>Array is a collection of </a:t>
            </a:r>
            <a:r>
              <a:rPr lang="en-GB" sz="3000" dirty="0">
                <a:solidFill>
                  <a:srgbClr val="FF0000"/>
                </a:solidFill>
              </a:rPr>
              <a:t>homogeneous</a:t>
            </a:r>
            <a:r>
              <a:rPr lang="en-GB" sz="3000" dirty="0">
                <a:solidFill>
                  <a:schemeClr val="tx1"/>
                </a:solidFill>
              </a:rPr>
              <a:t> elements which are stored at </a:t>
            </a:r>
            <a:r>
              <a:rPr lang="en-GB" sz="3000" dirty="0">
                <a:solidFill>
                  <a:srgbClr val="FF0000"/>
                </a:solidFill>
              </a:rPr>
              <a:t>consecutive</a:t>
            </a:r>
            <a:r>
              <a:rPr lang="en-GB" sz="3000" dirty="0">
                <a:solidFill>
                  <a:schemeClr val="tx1"/>
                </a:solidFill>
              </a:rPr>
              <a:t> locations</a:t>
            </a:r>
          </a:p>
          <a:p>
            <a:pPr marL="0" indent="0" algn="l">
              <a:buNone/>
              <a:defRPr/>
            </a:pPr>
            <a:r>
              <a:rPr lang="en-GB" dirty="0">
                <a:solidFill>
                  <a:schemeClr val="tx1"/>
                </a:solidFill>
              </a:rPr>
              <a:t> </a:t>
            </a:r>
          </a:p>
          <a:p>
            <a:pPr algn="l">
              <a:defRPr/>
            </a:pPr>
            <a:r>
              <a:rPr lang="en-GB" sz="3000" dirty="0">
                <a:solidFill>
                  <a:schemeClr val="tx1"/>
                </a:solidFill>
              </a:rPr>
              <a:t>Main limitations of arrays:</a:t>
            </a:r>
          </a:p>
          <a:p>
            <a:pPr lvl="1">
              <a:defRPr/>
            </a:pPr>
            <a:r>
              <a:rPr lang="en-GB" sz="2600" dirty="0">
                <a:solidFill>
                  <a:schemeClr val="tx1"/>
                </a:solidFill>
              </a:rPr>
              <a:t>It is a static data structure</a:t>
            </a:r>
          </a:p>
          <a:p>
            <a:pPr lvl="1">
              <a:defRPr/>
            </a:pPr>
            <a:r>
              <a:rPr lang="en-GB" sz="2600" dirty="0">
                <a:solidFill>
                  <a:schemeClr val="tx1"/>
                </a:solidFill>
              </a:rPr>
              <a:t>Its size must be known at compilation time, in most programming languages</a:t>
            </a:r>
          </a:p>
          <a:p>
            <a:pPr lvl="1">
              <a:defRPr/>
            </a:pPr>
            <a:r>
              <a:rPr lang="en-GB" sz="2600" dirty="0">
                <a:solidFill>
                  <a:schemeClr val="tx1"/>
                </a:solidFill>
              </a:rPr>
              <a:t>Inefficient insertion and deletion of elements</a:t>
            </a:r>
          </a:p>
          <a:p>
            <a:pPr marL="0" indent="0" algn="l">
              <a:buNone/>
              <a:defRPr/>
            </a:pPr>
            <a:endParaRPr lang="en-GB" sz="3000" dirty="0">
              <a:solidFill>
                <a:schemeClr val="tx1"/>
              </a:solidFill>
            </a:endParaRPr>
          </a:p>
          <a:p>
            <a:pPr algn="l">
              <a:defRPr/>
            </a:pPr>
            <a:r>
              <a:rPr lang="en-GB" sz="3000" dirty="0">
                <a:solidFill>
                  <a:schemeClr val="tx1"/>
                </a:solidFill>
              </a:rPr>
              <a:t>A dynamic data structure can overcome these problems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Slide Number Placeholder 5">
            <a:extLst>
              <a:ext uri="{FF2B5EF4-FFF2-40B4-BE49-F238E27FC236}">
                <a16:creationId xmlns:a16="http://schemas.microsoft.com/office/drawing/2014/main" id="{1381A390-4557-A447-220F-E88874BBF10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587A010-8067-4727-906E-D6AC8EF3FD95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40</a:t>
            </a:fld>
            <a:endParaRPr lang="en-US" altLang="en-US" sz="1400"/>
          </a:p>
        </p:txBody>
      </p:sp>
      <p:sp>
        <p:nvSpPr>
          <p:cNvPr id="224258" name="Rectangle 2">
            <a:extLst>
              <a:ext uri="{FF2B5EF4-FFF2-40B4-BE49-F238E27FC236}">
                <a16:creationId xmlns:a16="http://schemas.microsoft.com/office/drawing/2014/main" id="{2DBF76AE-6CDE-6ABA-D7C0-28B5A8C5B51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/>
              <a:t>Freeing all nodes of a list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93B92E0-8405-B03E-63AE-B2EF448A704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3732" name="Rectangle 3">
            <a:extLst>
              <a:ext uri="{FF2B5EF4-FFF2-40B4-BE49-F238E27FC236}">
                <a16:creationId xmlns:a16="http://schemas.microsoft.com/office/drawing/2014/main" id="{3D317F74-6CD4-2A9F-2630-DCCA6061A9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22377" y="5318348"/>
            <a:ext cx="914400" cy="609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fr-FR" altLang="en-US" sz="1800"/>
          </a:p>
        </p:txBody>
      </p:sp>
      <p:sp>
        <p:nvSpPr>
          <p:cNvPr id="73733" name="Rectangle 4">
            <a:extLst>
              <a:ext uri="{FF2B5EF4-FFF2-40B4-BE49-F238E27FC236}">
                <a16:creationId xmlns:a16="http://schemas.microsoft.com/office/drawing/2014/main" id="{62AD2979-ADE4-4C83-1651-47C213D608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2577" y="5323110"/>
            <a:ext cx="914400" cy="609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fr-FR" altLang="en-US" sz="1800"/>
          </a:p>
        </p:txBody>
      </p:sp>
      <p:sp>
        <p:nvSpPr>
          <p:cNvPr id="73734" name="Rectangle 5">
            <a:extLst>
              <a:ext uri="{FF2B5EF4-FFF2-40B4-BE49-F238E27FC236}">
                <a16:creationId xmlns:a16="http://schemas.microsoft.com/office/drawing/2014/main" id="{1061B2CE-869F-5488-A63B-14CFE56D72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22777" y="5323110"/>
            <a:ext cx="914400" cy="609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fr-FR" altLang="en-US" sz="1800"/>
          </a:p>
        </p:txBody>
      </p:sp>
      <p:sp>
        <p:nvSpPr>
          <p:cNvPr id="73735" name="Rectangle 6">
            <a:extLst>
              <a:ext uri="{FF2B5EF4-FFF2-40B4-BE49-F238E27FC236}">
                <a16:creationId xmlns:a16="http://schemas.microsoft.com/office/drawing/2014/main" id="{D11DD3AB-5D46-94E4-D126-F591C229B7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22977" y="5323110"/>
            <a:ext cx="914400" cy="609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fr-FR" altLang="en-US" sz="1800"/>
          </a:p>
        </p:txBody>
      </p:sp>
      <p:sp>
        <p:nvSpPr>
          <p:cNvPr id="73736" name="Line 7">
            <a:extLst>
              <a:ext uri="{FF2B5EF4-FFF2-40B4-BE49-F238E27FC236}">
                <a16:creationId xmlns:a16="http://schemas.microsoft.com/office/drawing/2014/main" id="{635A2A84-D42B-6B9A-E3FC-4099E76A3C42}"/>
              </a:ext>
            </a:extLst>
          </p:cNvPr>
          <p:cNvSpPr>
            <a:spLocks noChangeShapeType="1"/>
          </p:cNvSpPr>
          <p:nvPr/>
        </p:nvSpPr>
        <p:spPr bwMode="auto">
          <a:xfrm>
            <a:off x="5736777" y="5627910"/>
            <a:ext cx="6858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3737" name="Line 8">
            <a:extLst>
              <a:ext uri="{FF2B5EF4-FFF2-40B4-BE49-F238E27FC236}">
                <a16:creationId xmlns:a16="http://schemas.microsoft.com/office/drawing/2014/main" id="{B12C186D-C061-8CC9-DA39-2F66BA42DF5F}"/>
              </a:ext>
            </a:extLst>
          </p:cNvPr>
          <p:cNvSpPr>
            <a:spLocks noChangeShapeType="1"/>
          </p:cNvSpPr>
          <p:nvPr/>
        </p:nvSpPr>
        <p:spPr bwMode="auto">
          <a:xfrm>
            <a:off x="7336977" y="5627910"/>
            <a:ext cx="6858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3738" name="Line 9">
            <a:extLst>
              <a:ext uri="{FF2B5EF4-FFF2-40B4-BE49-F238E27FC236}">
                <a16:creationId xmlns:a16="http://schemas.microsoft.com/office/drawing/2014/main" id="{B6BBB232-B761-A7E7-773A-75D1D6C2BD64}"/>
              </a:ext>
            </a:extLst>
          </p:cNvPr>
          <p:cNvSpPr>
            <a:spLocks noChangeShapeType="1"/>
          </p:cNvSpPr>
          <p:nvPr/>
        </p:nvSpPr>
        <p:spPr bwMode="auto">
          <a:xfrm>
            <a:off x="8937177" y="5627910"/>
            <a:ext cx="6858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3739" name="Text Box 10">
            <a:extLst>
              <a:ext uri="{FF2B5EF4-FFF2-40B4-BE49-F238E27FC236}">
                <a16:creationId xmlns:a16="http://schemas.microsoft.com/office/drawing/2014/main" id="{7E5D1166-9559-872C-9890-0CB53A6DDA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37377" y="1513111"/>
            <a:ext cx="9906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2800">
                <a:latin typeface="Tahoma" panose="020B0604030504040204" pitchFamily="34" charset="0"/>
              </a:rPr>
              <a:t>root</a:t>
            </a:r>
          </a:p>
        </p:txBody>
      </p:sp>
      <p:sp>
        <p:nvSpPr>
          <p:cNvPr id="73740" name="Text Box 11">
            <a:extLst>
              <a:ext uri="{FF2B5EF4-FFF2-40B4-BE49-F238E27FC236}">
                <a16:creationId xmlns:a16="http://schemas.microsoft.com/office/drawing/2014/main" id="{34C512B5-B16F-4C3A-F39F-61E2EF6CF6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32377" y="1513111"/>
            <a:ext cx="13716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2800">
                <a:latin typeface="Tahoma" panose="020B0604030504040204" pitchFamily="34" charset="0"/>
              </a:rPr>
              <a:t>to_free</a:t>
            </a:r>
          </a:p>
        </p:txBody>
      </p:sp>
      <p:sp>
        <p:nvSpPr>
          <p:cNvPr id="73741" name="Rectangle 12">
            <a:extLst>
              <a:ext uri="{FF2B5EF4-FFF2-40B4-BE49-F238E27FC236}">
                <a16:creationId xmlns:a16="http://schemas.microsoft.com/office/drawing/2014/main" id="{005EE2F7-B75D-622B-9C62-558D2BD70F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9474" y="1550715"/>
            <a:ext cx="5753103" cy="289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to_free</a:t>
            </a:r>
            <a:r>
              <a:rPr lang="en-US" altLang="en-US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root 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while (</a:t>
            </a:r>
            <a:r>
              <a:rPr lang="en-US" altLang="en-US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to_free</a:t>
            </a:r>
            <a:r>
              <a:rPr lang="en-US" altLang="en-US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!= NULL)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altLang="en-US" sz="2600" b="1" dirty="0">
                <a:solidFill>
                  <a:schemeClr val="hlin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root = root-&gt;next;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free(</a:t>
            </a:r>
            <a:r>
              <a:rPr lang="en-US" altLang="en-US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to_free</a:t>
            </a:r>
            <a:r>
              <a:rPr lang="en-US" altLang="en-US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altLang="en-US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to_free</a:t>
            </a:r>
            <a:r>
              <a:rPr lang="en-US" altLang="en-US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root;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cxnSp>
        <p:nvCxnSpPr>
          <p:cNvPr id="73742" name="AutoShape 13">
            <a:extLst>
              <a:ext uri="{FF2B5EF4-FFF2-40B4-BE49-F238E27FC236}">
                <a16:creationId xmlns:a16="http://schemas.microsoft.com/office/drawing/2014/main" id="{129C9655-6DDA-04F5-AFDB-A99C81F17019}"/>
              </a:ext>
            </a:extLst>
          </p:cNvPr>
          <p:cNvCxnSpPr>
            <a:cxnSpLocks noChangeShapeType="1"/>
            <a:stCxn id="73740" idx="2"/>
            <a:endCxn id="73732" idx="0"/>
          </p:cNvCxnSpPr>
          <p:nvPr/>
        </p:nvCxnSpPr>
        <p:spPr bwMode="auto">
          <a:xfrm rot="5400000">
            <a:off x="5655815" y="1655986"/>
            <a:ext cx="3286125" cy="4038600"/>
          </a:xfrm>
          <a:prstGeom prst="bentConnector3">
            <a:avLst>
              <a:gd name="adj1" fmla="val 70093"/>
            </a:avLst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3743" name="AutoShape 14">
            <a:extLst>
              <a:ext uri="{FF2B5EF4-FFF2-40B4-BE49-F238E27FC236}">
                <a16:creationId xmlns:a16="http://schemas.microsoft.com/office/drawing/2014/main" id="{A8E7BC91-2901-E0FE-B04E-5DD27DD43EE2}"/>
              </a:ext>
            </a:extLst>
          </p:cNvPr>
          <p:cNvCxnSpPr>
            <a:cxnSpLocks noChangeShapeType="1"/>
            <a:stCxn id="73739" idx="2"/>
            <a:endCxn id="73733" idx="0"/>
          </p:cNvCxnSpPr>
          <p:nvPr/>
        </p:nvCxnSpPr>
        <p:spPr bwMode="auto">
          <a:xfrm rot="5400000">
            <a:off x="7310784" y="1601217"/>
            <a:ext cx="3290887" cy="4152900"/>
          </a:xfrm>
          <a:prstGeom prst="bentConnector3">
            <a:avLst>
              <a:gd name="adj1" fmla="val 89287"/>
            </a:avLst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73744" name="Group 15">
            <a:extLst>
              <a:ext uri="{FF2B5EF4-FFF2-40B4-BE49-F238E27FC236}">
                <a16:creationId xmlns:a16="http://schemas.microsoft.com/office/drawing/2014/main" id="{B40C1876-B968-7ABB-04DF-AFC93DE17099}"/>
              </a:ext>
            </a:extLst>
          </p:cNvPr>
          <p:cNvGrpSpPr>
            <a:grpSpLocks/>
          </p:cNvGrpSpPr>
          <p:nvPr/>
        </p:nvGrpSpPr>
        <p:grpSpPr bwMode="auto">
          <a:xfrm>
            <a:off x="10537377" y="5627910"/>
            <a:ext cx="457200" cy="304800"/>
            <a:chOff x="4272" y="2304"/>
            <a:chExt cx="288" cy="192"/>
          </a:xfrm>
        </p:grpSpPr>
        <p:sp>
          <p:nvSpPr>
            <p:cNvPr id="73745" name="AutoShape 16">
              <a:extLst>
                <a:ext uri="{FF2B5EF4-FFF2-40B4-BE49-F238E27FC236}">
                  <a16:creationId xmlns:a16="http://schemas.microsoft.com/office/drawing/2014/main" id="{80263118-0868-F24E-D456-EE7B1667C3A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272" y="2304"/>
              <a:ext cx="240" cy="192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17694720 60000 65536"/>
                <a:gd name="T13" fmla="*/ 11796480 60000 65536"/>
                <a:gd name="T14" fmla="*/ 11796480 60000 65536"/>
                <a:gd name="T15" fmla="*/ 5898240 60000 65536"/>
                <a:gd name="T16" fmla="*/ 0 60000 65536"/>
                <a:gd name="T17" fmla="*/ 0 60000 65536"/>
                <a:gd name="T18" fmla="*/ 0 w 21600"/>
                <a:gd name="T19" fmla="*/ 19575 h 21600"/>
                <a:gd name="T20" fmla="*/ 18450 w 21600"/>
                <a:gd name="T21" fmla="*/ 21600 h 216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1600" h="21600">
                  <a:moveTo>
                    <a:pt x="17595" y="0"/>
                  </a:moveTo>
                  <a:lnTo>
                    <a:pt x="13590" y="10350"/>
                  </a:lnTo>
                  <a:lnTo>
                    <a:pt x="16740" y="10350"/>
                  </a:lnTo>
                  <a:lnTo>
                    <a:pt x="16740" y="19598"/>
                  </a:lnTo>
                  <a:lnTo>
                    <a:pt x="0" y="19598"/>
                  </a:lnTo>
                  <a:lnTo>
                    <a:pt x="0" y="21600"/>
                  </a:lnTo>
                  <a:lnTo>
                    <a:pt x="18450" y="21600"/>
                  </a:lnTo>
                  <a:lnTo>
                    <a:pt x="18450" y="10350"/>
                  </a:lnTo>
                  <a:lnTo>
                    <a:pt x="21600" y="10350"/>
                  </a:lnTo>
                  <a:lnTo>
                    <a:pt x="17595" y="0"/>
                  </a:lnTo>
                  <a:close/>
                </a:path>
              </a:pathLst>
            </a:cu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746" name="Line 17">
              <a:extLst>
                <a:ext uri="{FF2B5EF4-FFF2-40B4-BE49-F238E27FC236}">
                  <a16:creationId xmlns:a16="http://schemas.microsoft.com/office/drawing/2014/main" id="{5A32A692-6F9D-1BE4-3408-C4FFA4482CD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68" y="2403"/>
              <a:ext cx="192" cy="0"/>
            </a:xfrm>
            <a:prstGeom prst="line">
              <a:avLst/>
            </a:prstGeom>
            <a:noFill/>
            <a:ln w="2222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3747" name="Line 18">
              <a:extLst>
                <a:ext uri="{FF2B5EF4-FFF2-40B4-BE49-F238E27FC236}">
                  <a16:creationId xmlns:a16="http://schemas.microsoft.com/office/drawing/2014/main" id="{18FB8FA6-E0E7-F89F-05EC-C9E7833EA36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68" y="2425"/>
              <a:ext cx="192" cy="0"/>
            </a:xfrm>
            <a:prstGeom prst="line">
              <a:avLst/>
            </a:prstGeom>
            <a:noFill/>
            <a:ln w="2222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3748" name="Line 19">
              <a:extLst>
                <a:ext uri="{FF2B5EF4-FFF2-40B4-BE49-F238E27FC236}">
                  <a16:creationId xmlns:a16="http://schemas.microsoft.com/office/drawing/2014/main" id="{D89FF5A4-F655-4653-46B5-FCDD1048F63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68" y="2448"/>
              <a:ext cx="192" cy="0"/>
            </a:xfrm>
            <a:prstGeom prst="line">
              <a:avLst/>
            </a:prstGeom>
            <a:noFill/>
            <a:ln w="2222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3749" name="Line 20">
              <a:extLst>
                <a:ext uri="{FF2B5EF4-FFF2-40B4-BE49-F238E27FC236}">
                  <a16:creationId xmlns:a16="http://schemas.microsoft.com/office/drawing/2014/main" id="{A69BC534-F6D8-65C3-F53B-40A6279482C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68" y="2471"/>
              <a:ext cx="192" cy="0"/>
            </a:xfrm>
            <a:prstGeom prst="line">
              <a:avLst/>
            </a:prstGeom>
            <a:noFill/>
            <a:ln w="2222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Slide Number Placeholder 5">
            <a:extLst>
              <a:ext uri="{FF2B5EF4-FFF2-40B4-BE49-F238E27FC236}">
                <a16:creationId xmlns:a16="http://schemas.microsoft.com/office/drawing/2014/main" id="{3DA8FFEB-6817-4ECE-2E68-B5919C9F80E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5844C36-C774-408D-81DC-6109A79BB8A8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41</a:t>
            </a:fld>
            <a:endParaRPr lang="en-US" altLang="en-US" sz="1400"/>
          </a:p>
        </p:txBody>
      </p:sp>
      <p:sp>
        <p:nvSpPr>
          <p:cNvPr id="225282" name="Rectangle 2">
            <a:extLst>
              <a:ext uri="{FF2B5EF4-FFF2-40B4-BE49-F238E27FC236}">
                <a16:creationId xmlns:a16="http://schemas.microsoft.com/office/drawing/2014/main" id="{6C820A5A-D6FC-C9D1-DC55-4024C3C9C9B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/>
              <a:t>Freeing all nodes of a list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0C71D75-3933-1079-5FAE-6586ABC9AE9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5780" name="Rectangle 3">
            <a:extLst>
              <a:ext uri="{FF2B5EF4-FFF2-40B4-BE49-F238E27FC236}">
                <a16:creationId xmlns:a16="http://schemas.microsoft.com/office/drawing/2014/main" id="{B1A8B91D-B45F-1C19-763C-58C1EFCADB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89715" y="5184794"/>
            <a:ext cx="914400" cy="609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fr-FR" altLang="en-US" sz="1800"/>
          </a:p>
        </p:txBody>
      </p:sp>
      <p:sp>
        <p:nvSpPr>
          <p:cNvPr id="75781" name="Rectangle 4">
            <a:extLst>
              <a:ext uri="{FF2B5EF4-FFF2-40B4-BE49-F238E27FC236}">
                <a16:creationId xmlns:a16="http://schemas.microsoft.com/office/drawing/2014/main" id="{E9A16DD7-3092-2DE1-8EC1-CCB5DF31AF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89915" y="5189556"/>
            <a:ext cx="914400" cy="609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fr-FR" altLang="en-US" sz="1800"/>
          </a:p>
        </p:txBody>
      </p:sp>
      <p:sp>
        <p:nvSpPr>
          <p:cNvPr id="75782" name="Rectangle 5">
            <a:extLst>
              <a:ext uri="{FF2B5EF4-FFF2-40B4-BE49-F238E27FC236}">
                <a16:creationId xmlns:a16="http://schemas.microsoft.com/office/drawing/2014/main" id="{D49CCA3C-12C4-9FB6-C098-1EF1E4A1CB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90115" y="5189556"/>
            <a:ext cx="914400" cy="609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fr-FR" altLang="en-US" sz="1800"/>
          </a:p>
        </p:txBody>
      </p:sp>
      <p:sp>
        <p:nvSpPr>
          <p:cNvPr id="75783" name="Rectangle 6">
            <a:extLst>
              <a:ext uri="{FF2B5EF4-FFF2-40B4-BE49-F238E27FC236}">
                <a16:creationId xmlns:a16="http://schemas.microsoft.com/office/drawing/2014/main" id="{D666906A-FA6C-CCDD-8BDD-E7B00F7F84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90315" y="5189556"/>
            <a:ext cx="914400" cy="609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fr-FR" altLang="en-US" sz="1800"/>
          </a:p>
        </p:txBody>
      </p:sp>
      <p:sp>
        <p:nvSpPr>
          <p:cNvPr id="75784" name="Line 7">
            <a:extLst>
              <a:ext uri="{FF2B5EF4-FFF2-40B4-BE49-F238E27FC236}">
                <a16:creationId xmlns:a16="http://schemas.microsoft.com/office/drawing/2014/main" id="{D8B318D9-9FC9-0F97-1E7C-BB6D5334BF7D}"/>
              </a:ext>
            </a:extLst>
          </p:cNvPr>
          <p:cNvSpPr>
            <a:spLocks noChangeShapeType="1"/>
          </p:cNvSpPr>
          <p:nvPr/>
        </p:nvSpPr>
        <p:spPr bwMode="auto">
          <a:xfrm>
            <a:off x="5704115" y="5494356"/>
            <a:ext cx="6858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5785" name="Line 8">
            <a:extLst>
              <a:ext uri="{FF2B5EF4-FFF2-40B4-BE49-F238E27FC236}">
                <a16:creationId xmlns:a16="http://schemas.microsoft.com/office/drawing/2014/main" id="{FC7043B4-3F86-A207-B1A1-612BFA3540C7}"/>
              </a:ext>
            </a:extLst>
          </p:cNvPr>
          <p:cNvSpPr>
            <a:spLocks noChangeShapeType="1"/>
          </p:cNvSpPr>
          <p:nvPr/>
        </p:nvSpPr>
        <p:spPr bwMode="auto">
          <a:xfrm>
            <a:off x="7304315" y="5494356"/>
            <a:ext cx="6858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5786" name="Line 9">
            <a:extLst>
              <a:ext uri="{FF2B5EF4-FFF2-40B4-BE49-F238E27FC236}">
                <a16:creationId xmlns:a16="http://schemas.microsoft.com/office/drawing/2014/main" id="{FBB74594-A020-8E7D-D6B8-89EA0CF2BE63}"/>
              </a:ext>
            </a:extLst>
          </p:cNvPr>
          <p:cNvSpPr>
            <a:spLocks noChangeShapeType="1"/>
          </p:cNvSpPr>
          <p:nvPr/>
        </p:nvSpPr>
        <p:spPr bwMode="auto">
          <a:xfrm>
            <a:off x="8904515" y="5494356"/>
            <a:ext cx="6858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5787" name="Text Box 10">
            <a:extLst>
              <a:ext uri="{FF2B5EF4-FFF2-40B4-BE49-F238E27FC236}">
                <a16:creationId xmlns:a16="http://schemas.microsoft.com/office/drawing/2014/main" id="{35BA2995-1485-F875-3777-609250EBA2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04715" y="1379557"/>
            <a:ext cx="9906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2800">
                <a:latin typeface="Tahoma" panose="020B0604030504040204" pitchFamily="34" charset="0"/>
              </a:rPr>
              <a:t>root</a:t>
            </a:r>
          </a:p>
        </p:txBody>
      </p:sp>
      <p:sp>
        <p:nvSpPr>
          <p:cNvPr id="75788" name="Text Box 11">
            <a:extLst>
              <a:ext uri="{FF2B5EF4-FFF2-40B4-BE49-F238E27FC236}">
                <a16:creationId xmlns:a16="http://schemas.microsoft.com/office/drawing/2014/main" id="{D96C81FC-4F49-486F-48D5-E947D6C735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99715" y="1379557"/>
            <a:ext cx="13716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2800">
                <a:latin typeface="Tahoma" panose="020B0604030504040204" pitchFamily="34" charset="0"/>
              </a:rPr>
              <a:t>to_free</a:t>
            </a:r>
          </a:p>
        </p:txBody>
      </p:sp>
      <p:sp>
        <p:nvSpPr>
          <p:cNvPr id="75789" name="Rectangle 12">
            <a:extLst>
              <a:ext uri="{FF2B5EF4-FFF2-40B4-BE49-F238E27FC236}">
                <a16:creationId xmlns:a16="http://schemas.microsoft.com/office/drawing/2014/main" id="{5B3A745D-C099-E0B8-E294-B6A14C7267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6685" y="1722310"/>
            <a:ext cx="5617030" cy="2492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while (</a:t>
            </a:r>
            <a:r>
              <a:rPr lang="en-US" altLang="en-US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to_free</a:t>
            </a:r>
            <a:r>
              <a:rPr lang="en-US" altLang="en-US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!= NULL)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root = root-&gt;next;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altLang="en-US" sz="2600" b="1" dirty="0">
                <a:solidFill>
                  <a:schemeClr val="hlin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free(</a:t>
            </a:r>
            <a:r>
              <a:rPr lang="en-US" altLang="en-US" sz="2600" b="1" dirty="0" err="1">
                <a:solidFill>
                  <a:schemeClr val="hlin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to_free</a:t>
            </a:r>
            <a:r>
              <a:rPr lang="en-US" altLang="en-US" sz="2600" b="1" dirty="0">
                <a:solidFill>
                  <a:schemeClr val="hlin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altLang="en-US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to_free</a:t>
            </a:r>
            <a:r>
              <a:rPr lang="en-US" altLang="en-US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root;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cxnSp>
        <p:nvCxnSpPr>
          <p:cNvPr id="75790" name="AutoShape 13">
            <a:extLst>
              <a:ext uri="{FF2B5EF4-FFF2-40B4-BE49-F238E27FC236}">
                <a16:creationId xmlns:a16="http://schemas.microsoft.com/office/drawing/2014/main" id="{FA5251F7-3844-84DB-7CCA-D7A2B8B00DBF}"/>
              </a:ext>
            </a:extLst>
          </p:cNvPr>
          <p:cNvCxnSpPr>
            <a:cxnSpLocks noChangeShapeType="1"/>
            <a:stCxn id="75788" idx="2"/>
            <a:endCxn id="75780" idx="0"/>
          </p:cNvCxnSpPr>
          <p:nvPr/>
        </p:nvCxnSpPr>
        <p:spPr bwMode="auto">
          <a:xfrm rot="5400000">
            <a:off x="5623153" y="1522432"/>
            <a:ext cx="3286125" cy="4038600"/>
          </a:xfrm>
          <a:prstGeom prst="bentConnector3">
            <a:avLst>
              <a:gd name="adj1" fmla="val 70093"/>
            </a:avLst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5791" name="AutoShape 14">
            <a:extLst>
              <a:ext uri="{FF2B5EF4-FFF2-40B4-BE49-F238E27FC236}">
                <a16:creationId xmlns:a16="http://schemas.microsoft.com/office/drawing/2014/main" id="{1E29A8FA-22BE-F4DA-B6B1-277636FD60E1}"/>
              </a:ext>
            </a:extLst>
          </p:cNvPr>
          <p:cNvCxnSpPr>
            <a:cxnSpLocks noChangeShapeType="1"/>
            <a:stCxn id="75787" idx="2"/>
            <a:endCxn id="75781" idx="0"/>
          </p:cNvCxnSpPr>
          <p:nvPr/>
        </p:nvCxnSpPr>
        <p:spPr bwMode="auto">
          <a:xfrm rot="5400000">
            <a:off x="7278122" y="1467663"/>
            <a:ext cx="3290887" cy="4152900"/>
          </a:xfrm>
          <a:prstGeom prst="bentConnector3">
            <a:avLst>
              <a:gd name="adj1" fmla="val 89287"/>
            </a:avLst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75792" name="Group 15">
            <a:extLst>
              <a:ext uri="{FF2B5EF4-FFF2-40B4-BE49-F238E27FC236}">
                <a16:creationId xmlns:a16="http://schemas.microsoft.com/office/drawing/2014/main" id="{4C87AF68-DB00-C170-9A0F-F373C89D1C20}"/>
              </a:ext>
            </a:extLst>
          </p:cNvPr>
          <p:cNvGrpSpPr>
            <a:grpSpLocks/>
          </p:cNvGrpSpPr>
          <p:nvPr/>
        </p:nvGrpSpPr>
        <p:grpSpPr bwMode="auto">
          <a:xfrm>
            <a:off x="4561115" y="5037156"/>
            <a:ext cx="1371600" cy="914400"/>
            <a:chOff x="864" y="3648"/>
            <a:chExt cx="864" cy="576"/>
          </a:xfrm>
        </p:grpSpPr>
        <p:sp>
          <p:nvSpPr>
            <p:cNvPr id="75799" name="Line 16">
              <a:extLst>
                <a:ext uri="{FF2B5EF4-FFF2-40B4-BE49-F238E27FC236}">
                  <a16:creationId xmlns:a16="http://schemas.microsoft.com/office/drawing/2014/main" id="{661F0B80-204C-C682-7DF3-3F2A2472683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64" y="3648"/>
              <a:ext cx="864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5800" name="Line 17">
              <a:extLst>
                <a:ext uri="{FF2B5EF4-FFF2-40B4-BE49-F238E27FC236}">
                  <a16:creationId xmlns:a16="http://schemas.microsoft.com/office/drawing/2014/main" id="{1FFCE5B5-1914-60C8-FCB9-5B16A7579BD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64" y="3648"/>
              <a:ext cx="864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5793" name="Group 18">
            <a:extLst>
              <a:ext uri="{FF2B5EF4-FFF2-40B4-BE49-F238E27FC236}">
                <a16:creationId xmlns:a16="http://schemas.microsoft.com/office/drawing/2014/main" id="{A90DC9B9-63BF-724E-8BCE-654DC9F56CAA}"/>
              </a:ext>
            </a:extLst>
          </p:cNvPr>
          <p:cNvGrpSpPr>
            <a:grpSpLocks/>
          </p:cNvGrpSpPr>
          <p:nvPr/>
        </p:nvGrpSpPr>
        <p:grpSpPr bwMode="auto">
          <a:xfrm>
            <a:off x="10504715" y="5494356"/>
            <a:ext cx="457200" cy="304800"/>
            <a:chOff x="4272" y="2304"/>
            <a:chExt cx="288" cy="192"/>
          </a:xfrm>
        </p:grpSpPr>
        <p:sp>
          <p:nvSpPr>
            <p:cNvPr id="75794" name="AutoShape 19">
              <a:extLst>
                <a:ext uri="{FF2B5EF4-FFF2-40B4-BE49-F238E27FC236}">
                  <a16:creationId xmlns:a16="http://schemas.microsoft.com/office/drawing/2014/main" id="{292E548F-833A-1E2B-379F-1D04DDE20D97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272" y="2304"/>
              <a:ext cx="240" cy="192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17694720 60000 65536"/>
                <a:gd name="T13" fmla="*/ 11796480 60000 65536"/>
                <a:gd name="T14" fmla="*/ 11796480 60000 65536"/>
                <a:gd name="T15" fmla="*/ 5898240 60000 65536"/>
                <a:gd name="T16" fmla="*/ 0 60000 65536"/>
                <a:gd name="T17" fmla="*/ 0 60000 65536"/>
                <a:gd name="T18" fmla="*/ 0 w 21600"/>
                <a:gd name="T19" fmla="*/ 19575 h 21600"/>
                <a:gd name="T20" fmla="*/ 18450 w 21600"/>
                <a:gd name="T21" fmla="*/ 21600 h 216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1600" h="21600">
                  <a:moveTo>
                    <a:pt x="17595" y="0"/>
                  </a:moveTo>
                  <a:lnTo>
                    <a:pt x="13590" y="10350"/>
                  </a:lnTo>
                  <a:lnTo>
                    <a:pt x="16740" y="10350"/>
                  </a:lnTo>
                  <a:lnTo>
                    <a:pt x="16740" y="19598"/>
                  </a:lnTo>
                  <a:lnTo>
                    <a:pt x="0" y="19598"/>
                  </a:lnTo>
                  <a:lnTo>
                    <a:pt x="0" y="21600"/>
                  </a:lnTo>
                  <a:lnTo>
                    <a:pt x="18450" y="21600"/>
                  </a:lnTo>
                  <a:lnTo>
                    <a:pt x="18450" y="10350"/>
                  </a:lnTo>
                  <a:lnTo>
                    <a:pt x="21600" y="10350"/>
                  </a:lnTo>
                  <a:lnTo>
                    <a:pt x="17595" y="0"/>
                  </a:lnTo>
                  <a:close/>
                </a:path>
              </a:pathLst>
            </a:cu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795" name="Line 20">
              <a:extLst>
                <a:ext uri="{FF2B5EF4-FFF2-40B4-BE49-F238E27FC236}">
                  <a16:creationId xmlns:a16="http://schemas.microsoft.com/office/drawing/2014/main" id="{44104C8F-34F6-8573-68AE-660A207EED6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68" y="2403"/>
              <a:ext cx="192" cy="0"/>
            </a:xfrm>
            <a:prstGeom prst="line">
              <a:avLst/>
            </a:prstGeom>
            <a:noFill/>
            <a:ln w="2222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5796" name="Line 21">
              <a:extLst>
                <a:ext uri="{FF2B5EF4-FFF2-40B4-BE49-F238E27FC236}">
                  <a16:creationId xmlns:a16="http://schemas.microsoft.com/office/drawing/2014/main" id="{25808211-DA1D-5F8E-3708-D4C6FCCDFEB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68" y="2425"/>
              <a:ext cx="192" cy="0"/>
            </a:xfrm>
            <a:prstGeom prst="line">
              <a:avLst/>
            </a:prstGeom>
            <a:noFill/>
            <a:ln w="2222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5797" name="Line 22">
              <a:extLst>
                <a:ext uri="{FF2B5EF4-FFF2-40B4-BE49-F238E27FC236}">
                  <a16:creationId xmlns:a16="http://schemas.microsoft.com/office/drawing/2014/main" id="{83224F17-6DC7-65B5-2CD9-9D7E8ABA662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68" y="2448"/>
              <a:ext cx="192" cy="0"/>
            </a:xfrm>
            <a:prstGeom prst="line">
              <a:avLst/>
            </a:prstGeom>
            <a:noFill/>
            <a:ln w="2222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5798" name="Line 23">
              <a:extLst>
                <a:ext uri="{FF2B5EF4-FFF2-40B4-BE49-F238E27FC236}">
                  <a16:creationId xmlns:a16="http://schemas.microsoft.com/office/drawing/2014/main" id="{5E643215-2F60-0935-B925-9FC4C37C79B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68" y="2471"/>
              <a:ext cx="192" cy="0"/>
            </a:xfrm>
            <a:prstGeom prst="line">
              <a:avLst/>
            </a:prstGeom>
            <a:noFill/>
            <a:ln w="2222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Slide Number Placeholder 5">
            <a:extLst>
              <a:ext uri="{FF2B5EF4-FFF2-40B4-BE49-F238E27FC236}">
                <a16:creationId xmlns:a16="http://schemas.microsoft.com/office/drawing/2014/main" id="{2AC27F77-6DE9-B6B5-F7F8-1DA12E9A261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ADA6FEA6-6A92-4730-8946-54F41E6174A3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42</a:t>
            </a:fld>
            <a:endParaRPr lang="en-US" altLang="en-US" sz="1400"/>
          </a:p>
        </p:txBody>
      </p:sp>
      <p:sp>
        <p:nvSpPr>
          <p:cNvPr id="226306" name="Rectangle 2">
            <a:extLst>
              <a:ext uri="{FF2B5EF4-FFF2-40B4-BE49-F238E27FC236}">
                <a16:creationId xmlns:a16="http://schemas.microsoft.com/office/drawing/2014/main" id="{E64BB402-C82E-851E-FB64-11F5F8C9F99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/>
              <a:t>Freeing all nodes of a list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FE845A3-E26B-9DAE-5D1C-CF32FD4CB23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7828" name="Rectangle 3">
            <a:extLst>
              <a:ext uri="{FF2B5EF4-FFF2-40B4-BE49-F238E27FC236}">
                <a16:creationId xmlns:a16="http://schemas.microsoft.com/office/drawing/2014/main" id="{D077974F-502C-1EB8-DF34-269CFA58E3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7643" y="5189556"/>
            <a:ext cx="914400" cy="609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fr-FR" altLang="en-US" sz="1800"/>
          </a:p>
        </p:txBody>
      </p:sp>
      <p:sp>
        <p:nvSpPr>
          <p:cNvPr id="77829" name="Rectangle 4">
            <a:extLst>
              <a:ext uri="{FF2B5EF4-FFF2-40B4-BE49-F238E27FC236}">
                <a16:creationId xmlns:a16="http://schemas.microsoft.com/office/drawing/2014/main" id="{F4AA07D3-577E-2ADD-4ED8-B43C8921E9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77843" y="5189556"/>
            <a:ext cx="914400" cy="609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fr-FR" altLang="en-US" sz="1800"/>
          </a:p>
        </p:txBody>
      </p:sp>
      <p:sp>
        <p:nvSpPr>
          <p:cNvPr id="77830" name="Rectangle 5">
            <a:extLst>
              <a:ext uri="{FF2B5EF4-FFF2-40B4-BE49-F238E27FC236}">
                <a16:creationId xmlns:a16="http://schemas.microsoft.com/office/drawing/2014/main" id="{B12D0F8D-2468-CB73-24C1-4375F20750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78043" y="5189556"/>
            <a:ext cx="914400" cy="609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fr-FR" altLang="en-US" sz="1800"/>
          </a:p>
        </p:txBody>
      </p:sp>
      <p:sp>
        <p:nvSpPr>
          <p:cNvPr id="77831" name="Line 6">
            <a:extLst>
              <a:ext uri="{FF2B5EF4-FFF2-40B4-BE49-F238E27FC236}">
                <a16:creationId xmlns:a16="http://schemas.microsoft.com/office/drawing/2014/main" id="{8C71DADD-9181-42EE-2AD0-DF9BC2F080A2}"/>
              </a:ext>
            </a:extLst>
          </p:cNvPr>
          <p:cNvSpPr>
            <a:spLocks noChangeShapeType="1"/>
          </p:cNvSpPr>
          <p:nvPr/>
        </p:nvSpPr>
        <p:spPr bwMode="auto">
          <a:xfrm>
            <a:off x="7092043" y="5494356"/>
            <a:ext cx="6858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7832" name="Line 7">
            <a:extLst>
              <a:ext uri="{FF2B5EF4-FFF2-40B4-BE49-F238E27FC236}">
                <a16:creationId xmlns:a16="http://schemas.microsoft.com/office/drawing/2014/main" id="{65AB1481-4EB3-9ED4-ECEC-30282488ECDD}"/>
              </a:ext>
            </a:extLst>
          </p:cNvPr>
          <p:cNvSpPr>
            <a:spLocks noChangeShapeType="1"/>
          </p:cNvSpPr>
          <p:nvPr/>
        </p:nvSpPr>
        <p:spPr bwMode="auto">
          <a:xfrm>
            <a:off x="8692243" y="5494356"/>
            <a:ext cx="6858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7833" name="Text Box 8">
            <a:extLst>
              <a:ext uri="{FF2B5EF4-FFF2-40B4-BE49-F238E27FC236}">
                <a16:creationId xmlns:a16="http://schemas.microsoft.com/office/drawing/2014/main" id="{65277A3E-D39F-4D90-2DDA-3285A1F5E1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92443" y="1379557"/>
            <a:ext cx="9906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2800">
                <a:latin typeface="Tahoma" panose="020B0604030504040204" pitchFamily="34" charset="0"/>
              </a:rPr>
              <a:t>root</a:t>
            </a:r>
          </a:p>
        </p:txBody>
      </p:sp>
      <p:sp>
        <p:nvSpPr>
          <p:cNvPr id="77834" name="Text Box 9">
            <a:extLst>
              <a:ext uri="{FF2B5EF4-FFF2-40B4-BE49-F238E27FC236}">
                <a16:creationId xmlns:a16="http://schemas.microsoft.com/office/drawing/2014/main" id="{7D8529A8-F087-0F60-9E3D-CC26B80A6A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7443" y="1379557"/>
            <a:ext cx="13716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2800">
                <a:latin typeface="Tahoma" panose="020B0604030504040204" pitchFamily="34" charset="0"/>
              </a:rPr>
              <a:t>to_free</a:t>
            </a:r>
          </a:p>
        </p:txBody>
      </p:sp>
      <p:sp>
        <p:nvSpPr>
          <p:cNvPr id="77835" name="Rectangle 10">
            <a:extLst>
              <a:ext uri="{FF2B5EF4-FFF2-40B4-BE49-F238E27FC236}">
                <a16:creationId xmlns:a16="http://schemas.microsoft.com/office/drawing/2014/main" id="{38DBF6FF-41BA-3B61-DF8F-600A143F90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3143" y="1596995"/>
            <a:ext cx="5143500" cy="2492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while (</a:t>
            </a:r>
            <a:r>
              <a:rPr lang="en-US" altLang="en-US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to_free</a:t>
            </a:r>
            <a:r>
              <a:rPr lang="en-US" altLang="en-US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!= NULL)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root = root-&gt;next;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free(</a:t>
            </a:r>
            <a:r>
              <a:rPr lang="en-US" altLang="en-US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to_free</a:t>
            </a:r>
            <a:r>
              <a:rPr lang="en-US" altLang="en-US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altLang="en-US" sz="2600" b="1" dirty="0" err="1">
                <a:solidFill>
                  <a:schemeClr val="hlin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to_free</a:t>
            </a:r>
            <a:r>
              <a:rPr lang="en-US" altLang="en-US" sz="2600" b="1" dirty="0">
                <a:solidFill>
                  <a:schemeClr val="hlin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root;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cxnSp>
        <p:nvCxnSpPr>
          <p:cNvPr id="77836" name="AutoShape 11">
            <a:extLst>
              <a:ext uri="{FF2B5EF4-FFF2-40B4-BE49-F238E27FC236}">
                <a16:creationId xmlns:a16="http://schemas.microsoft.com/office/drawing/2014/main" id="{58A53578-1252-350E-5E93-36161B236661}"/>
              </a:ext>
            </a:extLst>
          </p:cNvPr>
          <p:cNvCxnSpPr>
            <a:cxnSpLocks noChangeShapeType="1"/>
            <a:stCxn id="77834" idx="2"/>
            <a:endCxn id="77828" idx="0"/>
          </p:cNvCxnSpPr>
          <p:nvPr/>
        </p:nvCxnSpPr>
        <p:spPr bwMode="auto">
          <a:xfrm rot="5400000">
            <a:off x="6208600" y="2324913"/>
            <a:ext cx="3290887" cy="2438400"/>
          </a:xfrm>
          <a:prstGeom prst="bentConnector3">
            <a:avLst>
              <a:gd name="adj1" fmla="val 72648"/>
            </a:avLst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7837" name="AutoShape 12">
            <a:extLst>
              <a:ext uri="{FF2B5EF4-FFF2-40B4-BE49-F238E27FC236}">
                <a16:creationId xmlns:a16="http://schemas.microsoft.com/office/drawing/2014/main" id="{031C7B49-37B9-E0BF-D00D-0F2AA7268016}"/>
              </a:ext>
            </a:extLst>
          </p:cNvPr>
          <p:cNvCxnSpPr>
            <a:cxnSpLocks noChangeShapeType="1"/>
            <a:stCxn id="77833" idx="2"/>
            <a:endCxn id="77828" idx="0"/>
          </p:cNvCxnSpPr>
          <p:nvPr/>
        </p:nvCxnSpPr>
        <p:spPr bwMode="auto">
          <a:xfrm rot="5400000">
            <a:off x="7065850" y="1467663"/>
            <a:ext cx="3290887" cy="4152900"/>
          </a:xfrm>
          <a:prstGeom prst="bentConnector3">
            <a:avLst>
              <a:gd name="adj1" fmla="val 89287"/>
            </a:avLst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77838" name="Group 13">
            <a:extLst>
              <a:ext uri="{FF2B5EF4-FFF2-40B4-BE49-F238E27FC236}">
                <a16:creationId xmlns:a16="http://schemas.microsoft.com/office/drawing/2014/main" id="{DA4386B5-D3ED-411F-FB1B-CC2514BD0BB4}"/>
              </a:ext>
            </a:extLst>
          </p:cNvPr>
          <p:cNvGrpSpPr>
            <a:grpSpLocks/>
          </p:cNvGrpSpPr>
          <p:nvPr/>
        </p:nvGrpSpPr>
        <p:grpSpPr bwMode="auto">
          <a:xfrm>
            <a:off x="10292443" y="5494356"/>
            <a:ext cx="457200" cy="304800"/>
            <a:chOff x="4272" y="2304"/>
            <a:chExt cx="288" cy="192"/>
          </a:xfrm>
        </p:grpSpPr>
        <p:sp>
          <p:nvSpPr>
            <p:cNvPr id="77839" name="AutoShape 14">
              <a:extLst>
                <a:ext uri="{FF2B5EF4-FFF2-40B4-BE49-F238E27FC236}">
                  <a16:creationId xmlns:a16="http://schemas.microsoft.com/office/drawing/2014/main" id="{98CC61B1-13B5-2885-C953-B08BB58F161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272" y="2304"/>
              <a:ext cx="240" cy="192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17694720 60000 65536"/>
                <a:gd name="T13" fmla="*/ 11796480 60000 65536"/>
                <a:gd name="T14" fmla="*/ 11796480 60000 65536"/>
                <a:gd name="T15" fmla="*/ 5898240 60000 65536"/>
                <a:gd name="T16" fmla="*/ 0 60000 65536"/>
                <a:gd name="T17" fmla="*/ 0 60000 65536"/>
                <a:gd name="T18" fmla="*/ 0 w 21600"/>
                <a:gd name="T19" fmla="*/ 19575 h 21600"/>
                <a:gd name="T20" fmla="*/ 18450 w 21600"/>
                <a:gd name="T21" fmla="*/ 21600 h 216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1600" h="21600">
                  <a:moveTo>
                    <a:pt x="17595" y="0"/>
                  </a:moveTo>
                  <a:lnTo>
                    <a:pt x="13590" y="10350"/>
                  </a:lnTo>
                  <a:lnTo>
                    <a:pt x="16740" y="10350"/>
                  </a:lnTo>
                  <a:lnTo>
                    <a:pt x="16740" y="19598"/>
                  </a:lnTo>
                  <a:lnTo>
                    <a:pt x="0" y="19598"/>
                  </a:lnTo>
                  <a:lnTo>
                    <a:pt x="0" y="21600"/>
                  </a:lnTo>
                  <a:lnTo>
                    <a:pt x="18450" y="21600"/>
                  </a:lnTo>
                  <a:lnTo>
                    <a:pt x="18450" y="10350"/>
                  </a:lnTo>
                  <a:lnTo>
                    <a:pt x="21600" y="10350"/>
                  </a:lnTo>
                  <a:lnTo>
                    <a:pt x="17595" y="0"/>
                  </a:lnTo>
                  <a:close/>
                </a:path>
              </a:pathLst>
            </a:cu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840" name="Line 15">
              <a:extLst>
                <a:ext uri="{FF2B5EF4-FFF2-40B4-BE49-F238E27FC236}">
                  <a16:creationId xmlns:a16="http://schemas.microsoft.com/office/drawing/2014/main" id="{3A694CA0-F4F7-B72A-B03A-964C1B7D6CE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68" y="2403"/>
              <a:ext cx="192" cy="0"/>
            </a:xfrm>
            <a:prstGeom prst="line">
              <a:avLst/>
            </a:prstGeom>
            <a:noFill/>
            <a:ln w="2222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7841" name="Line 16">
              <a:extLst>
                <a:ext uri="{FF2B5EF4-FFF2-40B4-BE49-F238E27FC236}">
                  <a16:creationId xmlns:a16="http://schemas.microsoft.com/office/drawing/2014/main" id="{98003AC1-1E22-0A72-C2C2-0B945996A29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68" y="2425"/>
              <a:ext cx="192" cy="0"/>
            </a:xfrm>
            <a:prstGeom prst="line">
              <a:avLst/>
            </a:prstGeom>
            <a:noFill/>
            <a:ln w="2222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7842" name="Line 17">
              <a:extLst>
                <a:ext uri="{FF2B5EF4-FFF2-40B4-BE49-F238E27FC236}">
                  <a16:creationId xmlns:a16="http://schemas.microsoft.com/office/drawing/2014/main" id="{04DACDA5-6B6B-039B-6D64-8937997D7F9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68" y="2448"/>
              <a:ext cx="192" cy="0"/>
            </a:xfrm>
            <a:prstGeom prst="line">
              <a:avLst/>
            </a:prstGeom>
            <a:noFill/>
            <a:ln w="2222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7843" name="Line 18">
              <a:extLst>
                <a:ext uri="{FF2B5EF4-FFF2-40B4-BE49-F238E27FC236}">
                  <a16:creationId xmlns:a16="http://schemas.microsoft.com/office/drawing/2014/main" id="{7D15C0C7-26B6-80DE-F8D7-930B1980F81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68" y="2471"/>
              <a:ext cx="192" cy="0"/>
            </a:xfrm>
            <a:prstGeom prst="line">
              <a:avLst/>
            </a:prstGeom>
            <a:noFill/>
            <a:ln w="2222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Slide Number Placeholder 5">
            <a:extLst>
              <a:ext uri="{FF2B5EF4-FFF2-40B4-BE49-F238E27FC236}">
                <a16:creationId xmlns:a16="http://schemas.microsoft.com/office/drawing/2014/main" id="{7235427D-E74F-53E4-BE7B-E9B2D32089C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A8313EA2-B4D0-42A2-BC48-CDA3CEFDDA16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43</a:t>
            </a:fld>
            <a:endParaRPr lang="en-US" altLang="en-US" sz="1400"/>
          </a:p>
        </p:txBody>
      </p:sp>
      <p:sp>
        <p:nvSpPr>
          <p:cNvPr id="228354" name="Rectangle 2">
            <a:extLst>
              <a:ext uri="{FF2B5EF4-FFF2-40B4-BE49-F238E27FC236}">
                <a16:creationId xmlns:a16="http://schemas.microsoft.com/office/drawing/2014/main" id="{FC1190FA-C350-C336-48E4-1961A941374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/>
              <a:t>Freeing all nodes of a list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F2848F4-346E-88E3-9279-D07CE7419A8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1924" name="Rectangle 3">
            <a:extLst>
              <a:ext uri="{FF2B5EF4-FFF2-40B4-BE49-F238E27FC236}">
                <a16:creationId xmlns:a16="http://schemas.microsoft.com/office/drawing/2014/main" id="{2B21A2EB-CF28-351B-6942-21F7CBAE7D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12" y="5192484"/>
            <a:ext cx="914400" cy="609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fr-FR" altLang="en-US" sz="1800"/>
          </a:p>
        </p:txBody>
      </p:sp>
      <p:sp>
        <p:nvSpPr>
          <p:cNvPr id="81925" name="Rectangle 4">
            <a:extLst>
              <a:ext uri="{FF2B5EF4-FFF2-40B4-BE49-F238E27FC236}">
                <a16:creationId xmlns:a16="http://schemas.microsoft.com/office/drawing/2014/main" id="{6BA63E34-9973-C26E-D754-77C35A95FF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96212" y="5192484"/>
            <a:ext cx="914400" cy="609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fr-FR" altLang="en-US" sz="1800"/>
          </a:p>
        </p:txBody>
      </p:sp>
      <p:sp>
        <p:nvSpPr>
          <p:cNvPr id="81926" name="Rectangle 5">
            <a:extLst>
              <a:ext uri="{FF2B5EF4-FFF2-40B4-BE49-F238E27FC236}">
                <a16:creationId xmlns:a16="http://schemas.microsoft.com/office/drawing/2014/main" id="{23D7ACDC-44FA-FF85-C627-85E3EE82DA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96412" y="5192484"/>
            <a:ext cx="914400" cy="609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fr-FR" altLang="en-US" sz="1800"/>
          </a:p>
        </p:txBody>
      </p:sp>
      <p:sp>
        <p:nvSpPr>
          <p:cNvPr id="81927" name="Line 6">
            <a:extLst>
              <a:ext uri="{FF2B5EF4-FFF2-40B4-BE49-F238E27FC236}">
                <a16:creationId xmlns:a16="http://schemas.microsoft.com/office/drawing/2014/main" id="{63213146-4590-69AA-B243-DF057AF5D85B}"/>
              </a:ext>
            </a:extLst>
          </p:cNvPr>
          <p:cNvSpPr>
            <a:spLocks noChangeShapeType="1"/>
          </p:cNvSpPr>
          <p:nvPr/>
        </p:nvSpPr>
        <p:spPr bwMode="auto">
          <a:xfrm>
            <a:off x="7010412" y="5497284"/>
            <a:ext cx="6858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1928" name="Line 7">
            <a:extLst>
              <a:ext uri="{FF2B5EF4-FFF2-40B4-BE49-F238E27FC236}">
                <a16:creationId xmlns:a16="http://schemas.microsoft.com/office/drawing/2014/main" id="{8389A4F9-2426-255C-2AC5-84908CCA3176}"/>
              </a:ext>
            </a:extLst>
          </p:cNvPr>
          <p:cNvSpPr>
            <a:spLocks noChangeShapeType="1"/>
          </p:cNvSpPr>
          <p:nvPr/>
        </p:nvSpPr>
        <p:spPr bwMode="auto">
          <a:xfrm>
            <a:off x="8610612" y="5497284"/>
            <a:ext cx="6858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1929" name="Text Box 8">
            <a:extLst>
              <a:ext uri="{FF2B5EF4-FFF2-40B4-BE49-F238E27FC236}">
                <a16:creationId xmlns:a16="http://schemas.microsoft.com/office/drawing/2014/main" id="{161D277F-E64F-29CF-2AEA-2E9FA6A66F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10812" y="1382485"/>
            <a:ext cx="9906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2800">
                <a:latin typeface="Tahoma" panose="020B0604030504040204" pitchFamily="34" charset="0"/>
              </a:rPr>
              <a:t>root</a:t>
            </a:r>
          </a:p>
        </p:txBody>
      </p:sp>
      <p:sp>
        <p:nvSpPr>
          <p:cNvPr id="81930" name="Text Box 9">
            <a:extLst>
              <a:ext uri="{FF2B5EF4-FFF2-40B4-BE49-F238E27FC236}">
                <a16:creationId xmlns:a16="http://schemas.microsoft.com/office/drawing/2014/main" id="{FBD82ABD-4E18-7B0C-CA1D-7165CAD744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05812" y="1382485"/>
            <a:ext cx="13716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2800">
                <a:latin typeface="Tahoma" panose="020B0604030504040204" pitchFamily="34" charset="0"/>
              </a:rPr>
              <a:t>to_free</a:t>
            </a:r>
          </a:p>
        </p:txBody>
      </p:sp>
      <p:sp>
        <p:nvSpPr>
          <p:cNvPr id="81931" name="Rectangle 10">
            <a:extLst>
              <a:ext uri="{FF2B5EF4-FFF2-40B4-BE49-F238E27FC236}">
                <a16:creationId xmlns:a16="http://schemas.microsoft.com/office/drawing/2014/main" id="{99B7A72D-7927-0F3A-94D4-6C3AC2C0C3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3911" y="1603940"/>
            <a:ext cx="5524501" cy="2492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while (</a:t>
            </a:r>
            <a:r>
              <a:rPr lang="en-US" altLang="en-US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to_free</a:t>
            </a:r>
            <a:r>
              <a:rPr lang="en-US" altLang="en-US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!= NULL)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altLang="en-US" sz="2600" b="1" dirty="0">
                <a:solidFill>
                  <a:schemeClr val="hlin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root = root-&gt;next;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free(</a:t>
            </a:r>
            <a:r>
              <a:rPr lang="en-US" altLang="en-US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to_free</a:t>
            </a:r>
            <a:r>
              <a:rPr lang="en-US" altLang="en-US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altLang="en-US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to_free</a:t>
            </a:r>
            <a:r>
              <a:rPr lang="en-US" altLang="en-US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root;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cxnSp>
        <p:nvCxnSpPr>
          <p:cNvPr id="81932" name="AutoShape 11">
            <a:extLst>
              <a:ext uri="{FF2B5EF4-FFF2-40B4-BE49-F238E27FC236}">
                <a16:creationId xmlns:a16="http://schemas.microsoft.com/office/drawing/2014/main" id="{36F69756-CCD8-B9F0-7679-E179FDB79004}"/>
              </a:ext>
            </a:extLst>
          </p:cNvPr>
          <p:cNvCxnSpPr>
            <a:cxnSpLocks noChangeShapeType="1"/>
            <a:stCxn id="81930" idx="2"/>
            <a:endCxn id="81924" idx="0"/>
          </p:cNvCxnSpPr>
          <p:nvPr/>
        </p:nvCxnSpPr>
        <p:spPr bwMode="auto">
          <a:xfrm rot="5400000">
            <a:off x="6126969" y="2327841"/>
            <a:ext cx="3290887" cy="2438400"/>
          </a:xfrm>
          <a:prstGeom prst="bentConnector3">
            <a:avLst>
              <a:gd name="adj1" fmla="val 72648"/>
            </a:avLst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1933" name="AutoShape 12">
            <a:extLst>
              <a:ext uri="{FF2B5EF4-FFF2-40B4-BE49-F238E27FC236}">
                <a16:creationId xmlns:a16="http://schemas.microsoft.com/office/drawing/2014/main" id="{453E962E-71BD-C805-4D28-3F70AD0AF2AF}"/>
              </a:ext>
            </a:extLst>
          </p:cNvPr>
          <p:cNvCxnSpPr>
            <a:cxnSpLocks noChangeShapeType="1"/>
            <a:stCxn id="81929" idx="2"/>
            <a:endCxn id="81925" idx="0"/>
          </p:cNvCxnSpPr>
          <p:nvPr/>
        </p:nvCxnSpPr>
        <p:spPr bwMode="auto">
          <a:xfrm rot="5400000">
            <a:off x="7784319" y="2270691"/>
            <a:ext cx="3290887" cy="2552700"/>
          </a:xfrm>
          <a:prstGeom prst="bentConnector3">
            <a:avLst>
              <a:gd name="adj1" fmla="val 89722"/>
            </a:avLst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81934" name="Group 13">
            <a:extLst>
              <a:ext uri="{FF2B5EF4-FFF2-40B4-BE49-F238E27FC236}">
                <a16:creationId xmlns:a16="http://schemas.microsoft.com/office/drawing/2014/main" id="{4EBD7F9A-FA4A-67C8-1AE7-5A15D0303DDE}"/>
              </a:ext>
            </a:extLst>
          </p:cNvPr>
          <p:cNvGrpSpPr>
            <a:grpSpLocks/>
          </p:cNvGrpSpPr>
          <p:nvPr/>
        </p:nvGrpSpPr>
        <p:grpSpPr bwMode="auto">
          <a:xfrm>
            <a:off x="10210812" y="5497284"/>
            <a:ext cx="457200" cy="304800"/>
            <a:chOff x="4272" y="2304"/>
            <a:chExt cx="288" cy="192"/>
          </a:xfrm>
        </p:grpSpPr>
        <p:sp>
          <p:nvSpPr>
            <p:cNvPr id="81935" name="AutoShape 14">
              <a:extLst>
                <a:ext uri="{FF2B5EF4-FFF2-40B4-BE49-F238E27FC236}">
                  <a16:creationId xmlns:a16="http://schemas.microsoft.com/office/drawing/2014/main" id="{B6F887D1-E15A-80AE-000B-92F8AFFA5B7A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272" y="2304"/>
              <a:ext cx="240" cy="192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17694720 60000 65536"/>
                <a:gd name="T13" fmla="*/ 11796480 60000 65536"/>
                <a:gd name="T14" fmla="*/ 11796480 60000 65536"/>
                <a:gd name="T15" fmla="*/ 5898240 60000 65536"/>
                <a:gd name="T16" fmla="*/ 0 60000 65536"/>
                <a:gd name="T17" fmla="*/ 0 60000 65536"/>
                <a:gd name="T18" fmla="*/ 0 w 21600"/>
                <a:gd name="T19" fmla="*/ 19575 h 21600"/>
                <a:gd name="T20" fmla="*/ 18450 w 21600"/>
                <a:gd name="T21" fmla="*/ 21600 h 216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1600" h="21600">
                  <a:moveTo>
                    <a:pt x="17595" y="0"/>
                  </a:moveTo>
                  <a:lnTo>
                    <a:pt x="13590" y="10350"/>
                  </a:lnTo>
                  <a:lnTo>
                    <a:pt x="16740" y="10350"/>
                  </a:lnTo>
                  <a:lnTo>
                    <a:pt x="16740" y="19598"/>
                  </a:lnTo>
                  <a:lnTo>
                    <a:pt x="0" y="19598"/>
                  </a:lnTo>
                  <a:lnTo>
                    <a:pt x="0" y="21600"/>
                  </a:lnTo>
                  <a:lnTo>
                    <a:pt x="18450" y="21600"/>
                  </a:lnTo>
                  <a:lnTo>
                    <a:pt x="18450" y="10350"/>
                  </a:lnTo>
                  <a:lnTo>
                    <a:pt x="21600" y="10350"/>
                  </a:lnTo>
                  <a:lnTo>
                    <a:pt x="17595" y="0"/>
                  </a:lnTo>
                  <a:close/>
                </a:path>
              </a:pathLst>
            </a:cu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1936" name="Line 15">
              <a:extLst>
                <a:ext uri="{FF2B5EF4-FFF2-40B4-BE49-F238E27FC236}">
                  <a16:creationId xmlns:a16="http://schemas.microsoft.com/office/drawing/2014/main" id="{CD0FB6E3-BA31-203C-408E-91E3A43E554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68" y="2403"/>
              <a:ext cx="192" cy="0"/>
            </a:xfrm>
            <a:prstGeom prst="line">
              <a:avLst/>
            </a:prstGeom>
            <a:noFill/>
            <a:ln w="2222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937" name="Line 16">
              <a:extLst>
                <a:ext uri="{FF2B5EF4-FFF2-40B4-BE49-F238E27FC236}">
                  <a16:creationId xmlns:a16="http://schemas.microsoft.com/office/drawing/2014/main" id="{50A736A4-BB4D-9DC2-4480-696F88B2127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68" y="2425"/>
              <a:ext cx="192" cy="0"/>
            </a:xfrm>
            <a:prstGeom prst="line">
              <a:avLst/>
            </a:prstGeom>
            <a:noFill/>
            <a:ln w="2222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938" name="Line 17">
              <a:extLst>
                <a:ext uri="{FF2B5EF4-FFF2-40B4-BE49-F238E27FC236}">
                  <a16:creationId xmlns:a16="http://schemas.microsoft.com/office/drawing/2014/main" id="{B668B771-1D60-B7C6-1E3E-3A9B92AF1F8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68" y="2448"/>
              <a:ext cx="192" cy="0"/>
            </a:xfrm>
            <a:prstGeom prst="line">
              <a:avLst/>
            </a:prstGeom>
            <a:noFill/>
            <a:ln w="2222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939" name="Line 18">
              <a:extLst>
                <a:ext uri="{FF2B5EF4-FFF2-40B4-BE49-F238E27FC236}">
                  <a16:creationId xmlns:a16="http://schemas.microsoft.com/office/drawing/2014/main" id="{5BA7AA60-C8BC-4488-9574-B9A7074610E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68" y="2471"/>
              <a:ext cx="192" cy="0"/>
            </a:xfrm>
            <a:prstGeom prst="line">
              <a:avLst/>
            </a:prstGeom>
            <a:noFill/>
            <a:ln w="2222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Slide Number Placeholder 5">
            <a:extLst>
              <a:ext uri="{FF2B5EF4-FFF2-40B4-BE49-F238E27FC236}">
                <a16:creationId xmlns:a16="http://schemas.microsoft.com/office/drawing/2014/main" id="{8ABA19B9-4A07-BB1B-AAB9-460CFE44DE0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35FE2EDA-F2AF-4733-8042-6E912215F5DB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44</a:t>
            </a:fld>
            <a:endParaRPr lang="en-US" altLang="en-US" sz="1400"/>
          </a:p>
        </p:txBody>
      </p:sp>
      <p:sp>
        <p:nvSpPr>
          <p:cNvPr id="229378" name="Rectangle 2">
            <a:extLst>
              <a:ext uri="{FF2B5EF4-FFF2-40B4-BE49-F238E27FC236}">
                <a16:creationId xmlns:a16="http://schemas.microsoft.com/office/drawing/2014/main" id="{E7D90CE1-2D2D-8245-D507-79CDD8EBD11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/>
              <a:t>Freeing all nodes of a list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9DA7254-6CBF-D202-F332-7319157805E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3972" name="Rectangle 3">
            <a:extLst>
              <a:ext uri="{FF2B5EF4-FFF2-40B4-BE49-F238E27FC236}">
                <a16:creationId xmlns:a16="http://schemas.microsoft.com/office/drawing/2014/main" id="{B87B0D2B-EA96-7E1B-FCC0-5C89F42A3E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73584" y="5127168"/>
            <a:ext cx="914400" cy="609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fr-FR" altLang="en-US" sz="1800"/>
          </a:p>
        </p:txBody>
      </p:sp>
      <p:sp>
        <p:nvSpPr>
          <p:cNvPr id="83973" name="Rectangle 4">
            <a:extLst>
              <a:ext uri="{FF2B5EF4-FFF2-40B4-BE49-F238E27FC236}">
                <a16:creationId xmlns:a16="http://schemas.microsoft.com/office/drawing/2014/main" id="{83C71368-EE43-EFC9-3A56-027D12FFD2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73784" y="5127168"/>
            <a:ext cx="914400" cy="609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fr-FR" altLang="en-US" sz="1800"/>
          </a:p>
        </p:txBody>
      </p:sp>
      <p:sp>
        <p:nvSpPr>
          <p:cNvPr id="83974" name="Rectangle 5">
            <a:extLst>
              <a:ext uri="{FF2B5EF4-FFF2-40B4-BE49-F238E27FC236}">
                <a16:creationId xmlns:a16="http://schemas.microsoft.com/office/drawing/2014/main" id="{9EF15BCB-5E44-3D03-EDC2-680E0B65F5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73984" y="5127168"/>
            <a:ext cx="914400" cy="609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fr-FR" altLang="en-US" sz="1800"/>
          </a:p>
        </p:txBody>
      </p:sp>
      <p:sp>
        <p:nvSpPr>
          <p:cNvPr id="83975" name="Line 6">
            <a:extLst>
              <a:ext uri="{FF2B5EF4-FFF2-40B4-BE49-F238E27FC236}">
                <a16:creationId xmlns:a16="http://schemas.microsoft.com/office/drawing/2014/main" id="{5650AFC4-2065-5D69-425C-B57C9FC70EFE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7984" y="5431968"/>
            <a:ext cx="6858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3976" name="Line 7">
            <a:extLst>
              <a:ext uri="{FF2B5EF4-FFF2-40B4-BE49-F238E27FC236}">
                <a16:creationId xmlns:a16="http://schemas.microsoft.com/office/drawing/2014/main" id="{2C94CF4A-0EB0-AF0D-F075-71955EA3292B}"/>
              </a:ext>
            </a:extLst>
          </p:cNvPr>
          <p:cNvSpPr>
            <a:spLocks noChangeShapeType="1"/>
          </p:cNvSpPr>
          <p:nvPr/>
        </p:nvSpPr>
        <p:spPr bwMode="auto">
          <a:xfrm>
            <a:off x="8888184" y="5431968"/>
            <a:ext cx="6858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3977" name="Text Box 8">
            <a:extLst>
              <a:ext uri="{FF2B5EF4-FFF2-40B4-BE49-F238E27FC236}">
                <a16:creationId xmlns:a16="http://schemas.microsoft.com/office/drawing/2014/main" id="{B0C3E0C0-F4CB-BB88-792D-0DC722A6D1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88384" y="1317169"/>
            <a:ext cx="9906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2800">
                <a:latin typeface="Tahoma" panose="020B0604030504040204" pitchFamily="34" charset="0"/>
              </a:rPr>
              <a:t>root</a:t>
            </a:r>
          </a:p>
        </p:txBody>
      </p:sp>
      <p:sp>
        <p:nvSpPr>
          <p:cNvPr id="83978" name="Text Box 9">
            <a:extLst>
              <a:ext uri="{FF2B5EF4-FFF2-40B4-BE49-F238E27FC236}">
                <a16:creationId xmlns:a16="http://schemas.microsoft.com/office/drawing/2014/main" id="{AF1DD786-4D95-3E20-79EE-3DE6555C4E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83384" y="1317169"/>
            <a:ext cx="13716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2800">
                <a:latin typeface="Tahoma" panose="020B0604030504040204" pitchFamily="34" charset="0"/>
              </a:rPr>
              <a:t>to_free</a:t>
            </a:r>
          </a:p>
        </p:txBody>
      </p:sp>
      <p:cxnSp>
        <p:nvCxnSpPr>
          <p:cNvPr id="83980" name="AutoShape 11">
            <a:extLst>
              <a:ext uri="{FF2B5EF4-FFF2-40B4-BE49-F238E27FC236}">
                <a16:creationId xmlns:a16="http://schemas.microsoft.com/office/drawing/2014/main" id="{78ABC17B-2898-E77D-DBA5-8BA556005E4F}"/>
              </a:ext>
            </a:extLst>
          </p:cNvPr>
          <p:cNvCxnSpPr>
            <a:cxnSpLocks noChangeShapeType="1"/>
            <a:stCxn id="83978" idx="2"/>
            <a:endCxn id="83972" idx="0"/>
          </p:cNvCxnSpPr>
          <p:nvPr/>
        </p:nvCxnSpPr>
        <p:spPr bwMode="auto">
          <a:xfrm rot="5400000">
            <a:off x="6404541" y="2262525"/>
            <a:ext cx="3290887" cy="2438400"/>
          </a:xfrm>
          <a:prstGeom prst="bentConnector3">
            <a:avLst>
              <a:gd name="adj1" fmla="val 72648"/>
            </a:avLst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3981" name="AutoShape 12">
            <a:extLst>
              <a:ext uri="{FF2B5EF4-FFF2-40B4-BE49-F238E27FC236}">
                <a16:creationId xmlns:a16="http://schemas.microsoft.com/office/drawing/2014/main" id="{BBC73FBD-F6EE-4D69-66C4-9785A514E264}"/>
              </a:ext>
            </a:extLst>
          </p:cNvPr>
          <p:cNvCxnSpPr>
            <a:cxnSpLocks noChangeShapeType="1"/>
            <a:stCxn id="83977" idx="2"/>
            <a:endCxn id="83973" idx="0"/>
          </p:cNvCxnSpPr>
          <p:nvPr/>
        </p:nvCxnSpPr>
        <p:spPr bwMode="auto">
          <a:xfrm rot="5400000">
            <a:off x="8061891" y="2205375"/>
            <a:ext cx="3290887" cy="2552700"/>
          </a:xfrm>
          <a:prstGeom prst="bentConnector3">
            <a:avLst>
              <a:gd name="adj1" fmla="val 89722"/>
            </a:avLst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83982" name="Group 13">
            <a:extLst>
              <a:ext uri="{FF2B5EF4-FFF2-40B4-BE49-F238E27FC236}">
                <a16:creationId xmlns:a16="http://schemas.microsoft.com/office/drawing/2014/main" id="{25B778B6-A2CD-CC53-F733-DCDE877D0AE7}"/>
              </a:ext>
            </a:extLst>
          </p:cNvPr>
          <p:cNvGrpSpPr>
            <a:grpSpLocks/>
          </p:cNvGrpSpPr>
          <p:nvPr/>
        </p:nvGrpSpPr>
        <p:grpSpPr bwMode="auto">
          <a:xfrm>
            <a:off x="6144984" y="4974768"/>
            <a:ext cx="1371600" cy="914400"/>
            <a:chOff x="864" y="3648"/>
            <a:chExt cx="864" cy="576"/>
          </a:xfrm>
        </p:grpSpPr>
        <p:sp>
          <p:nvSpPr>
            <p:cNvPr id="83989" name="Line 14">
              <a:extLst>
                <a:ext uri="{FF2B5EF4-FFF2-40B4-BE49-F238E27FC236}">
                  <a16:creationId xmlns:a16="http://schemas.microsoft.com/office/drawing/2014/main" id="{DEE71775-2199-DE42-029A-8FC850B0FE7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64" y="3648"/>
              <a:ext cx="864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3990" name="Line 15">
              <a:extLst>
                <a:ext uri="{FF2B5EF4-FFF2-40B4-BE49-F238E27FC236}">
                  <a16:creationId xmlns:a16="http://schemas.microsoft.com/office/drawing/2014/main" id="{F78F13AE-8947-1338-BB80-092B54A9616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64" y="3648"/>
              <a:ext cx="864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3983" name="Group 16">
            <a:extLst>
              <a:ext uri="{FF2B5EF4-FFF2-40B4-BE49-F238E27FC236}">
                <a16:creationId xmlns:a16="http://schemas.microsoft.com/office/drawing/2014/main" id="{132440F2-81CA-9A88-0391-23EF207D17F6}"/>
              </a:ext>
            </a:extLst>
          </p:cNvPr>
          <p:cNvGrpSpPr>
            <a:grpSpLocks/>
          </p:cNvGrpSpPr>
          <p:nvPr/>
        </p:nvGrpSpPr>
        <p:grpSpPr bwMode="auto">
          <a:xfrm>
            <a:off x="10488384" y="5431968"/>
            <a:ext cx="457200" cy="304800"/>
            <a:chOff x="4272" y="2304"/>
            <a:chExt cx="288" cy="192"/>
          </a:xfrm>
        </p:grpSpPr>
        <p:sp>
          <p:nvSpPr>
            <p:cNvPr id="83984" name="AutoShape 17">
              <a:extLst>
                <a:ext uri="{FF2B5EF4-FFF2-40B4-BE49-F238E27FC236}">
                  <a16:creationId xmlns:a16="http://schemas.microsoft.com/office/drawing/2014/main" id="{40CB7840-B2E3-08FC-1D24-4BFC9FCD409C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272" y="2304"/>
              <a:ext cx="240" cy="192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17694720 60000 65536"/>
                <a:gd name="T13" fmla="*/ 11796480 60000 65536"/>
                <a:gd name="T14" fmla="*/ 11796480 60000 65536"/>
                <a:gd name="T15" fmla="*/ 5898240 60000 65536"/>
                <a:gd name="T16" fmla="*/ 0 60000 65536"/>
                <a:gd name="T17" fmla="*/ 0 60000 65536"/>
                <a:gd name="T18" fmla="*/ 0 w 21600"/>
                <a:gd name="T19" fmla="*/ 19575 h 21600"/>
                <a:gd name="T20" fmla="*/ 18450 w 21600"/>
                <a:gd name="T21" fmla="*/ 21600 h 216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1600" h="21600">
                  <a:moveTo>
                    <a:pt x="17595" y="0"/>
                  </a:moveTo>
                  <a:lnTo>
                    <a:pt x="13590" y="10350"/>
                  </a:lnTo>
                  <a:lnTo>
                    <a:pt x="16740" y="10350"/>
                  </a:lnTo>
                  <a:lnTo>
                    <a:pt x="16740" y="19598"/>
                  </a:lnTo>
                  <a:lnTo>
                    <a:pt x="0" y="19598"/>
                  </a:lnTo>
                  <a:lnTo>
                    <a:pt x="0" y="21600"/>
                  </a:lnTo>
                  <a:lnTo>
                    <a:pt x="18450" y="21600"/>
                  </a:lnTo>
                  <a:lnTo>
                    <a:pt x="18450" y="10350"/>
                  </a:lnTo>
                  <a:lnTo>
                    <a:pt x="21600" y="10350"/>
                  </a:lnTo>
                  <a:lnTo>
                    <a:pt x="17595" y="0"/>
                  </a:lnTo>
                  <a:close/>
                </a:path>
              </a:pathLst>
            </a:cu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985" name="Line 18">
              <a:extLst>
                <a:ext uri="{FF2B5EF4-FFF2-40B4-BE49-F238E27FC236}">
                  <a16:creationId xmlns:a16="http://schemas.microsoft.com/office/drawing/2014/main" id="{2CAE4E1E-E774-D308-CBD1-398CE7638A1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68" y="2403"/>
              <a:ext cx="192" cy="0"/>
            </a:xfrm>
            <a:prstGeom prst="line">
              <a:avLst/>
            </a:prstGeom>
            <a:noFill/>
            <a:ln w="2222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3986" name="Line 19">
              <a:extLst>
                <a:ext uri="{FF2B5EF4-FFF2-40B4-BE49-F238E27FC236}">
                  <a16:creationId xmlns:a16="http://schemas.microsoft.com/office/drawing/2014/main" id="{2C390A5E-9CB9-7AFD-7E30-F6B1DDAF10C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68" y="2425"/>
              <a:ext cx="192" cy="0"/>
            </a:xfrm>
            <a:prstGeom prst="line">
              <a:avLst/>
            </a:prstGeom>
            <a:noFill/>
            <a:ln w="2222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3987" name="Line 20">
              <a:extLst>
                <a:ext uri="{FF2B5EF4-FFF2-40B4-BE49-F238E27FC236}">
                  <a16:creationId xmlns:a16="http://schemas.microsoft.com/office/drawing/2014/main" id="{E9EB68BA-AFC6-687F-43B5-001B0143D6F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68" y="2448"/>
              <a:ext cx="192" cy="0"/>
            </a:xfrm>
            <a:prstGeom prst="line">
              <a:avLst/>
            </a:prstGeom>
            <a:noFill/>
            <a:ln w="2222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3988" name="Line 21">
              <a:extLst>
                <a:ext uri="{FF2B5EF4-FFF2-40B4-BE49-F238E27FC236}">
                  <a16:creationId xmlns:a16="http://schemas.microsoft.com/office/drawing/2014/main" id="{1C822277-8269-D5E9-3B2D-382E2AC8FBC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68" y="2471"/>
              <a:ext cx="192" cy="0"/>
            </a:xfrm>
            <a:prstGeom prst="line">
              <a:avLst/>
            </a:prstGeom>
            <a:noFill/>
            <a:ln w="2222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" name="Rectangle 12">
            <a:extLst>
              <a:ext uri="{FF2B5EF4-FFF2-40B4-BE49-F238E27FC236}">
                <a16:creationId xmlns:a16="http://schemas.microsoft.com/office/drawing/2014/main" id="{39CF73AD-2201-0ECB-47A0-BE130DF4FB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6685" y="1722310"/>
            <a:ext cx="5617030" cy="2492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while (</a:t>
            </a:r>
            <a:r>
              <a:rPr lang="en-US" altLang="en-US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to_free</a:t>
            </a:r>
            <a:r>
              <a:rPr lang="en-US" altLang="en-US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!= NULL)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root = root-&gt;next;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altLang="en-US" sz="2600" b="1" dirty="0">
                <a:solidFill>
                  <a:schemeClr val="hlin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free(</a:t>
            </a:r>
            <a:r>
              <a:rPr lang="en-US" altLang="en-US" sz="2600" b="1" dirty="0" err="1">
                <a:solidFill>
                  <a:schemeClr val="hlin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to_free</a:t>
            </a:r>
            <a:r>
              <a:rPr lang="en-US" altLang="en-US" sz="2600" b="1" dirty="0">
                <a:solidFill>
                  <a:schemeClr val="hlin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altLang="en-US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to_free</a:t>
            </a:r>
            <a:r>
              <a:rPr lang="en-US" altLang="en-US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root;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Slide Number Placeholder 5">
            <a:extLst>
              <a:ext uri="{FF2B5EF4-FFF2-40B4-BE49-F238E27FC236}">
                <a16:creationId xmlns:a16="http://schemas.microsoft.com/office/drawing/2014/main" id="{EFB73560-5A8D-2E06-0100-940015B6167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384D903-9F70-45AE-96BD-8D69EE6DC00D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45</a:t>
            </a:fld>
            <a:endParaRPr lang="en-US" altLang="en-US" sz="1400"/>
          </a:p>
        </p:txBody>
      </p:sp>
      <p:sp>
        <p:nvSpPr>
          <p:cNvPr id="230402" name="Rectangle 2">
            <a:extLst>
              <a:ext uri="{FF2B5EF4-FFF2-40B4-BE49-F238E27FC236}">
                <a16:creationId xmlns:a16="http://schemas.microsoft.com/office/drawing/2014/main" id="{8CAD10BF-6D8F-3362-918C-5CBE67DA43F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/>
              <a:t>Freeing all nodes of a list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685A187-4A3C-A5AF-D326-AD3C5C1DED4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6020" name="Rectangle 3">
            <a:extLst>
              <a:ext uri="{FF2B5EF4-FFF2-40B4-BE49-F238E27FC236}">
                <a16:creationId xmlns:a16="http://schemas.microsoft.com/office/drawing/2014/main" id="{90919849-056E-0DB1-D1C8-BC395EA4F5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57457" y="5074443"/>
            <a:ext cx="914400" cy="609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fr-FR" altLang="en-US" sz="1800"/>
          </a:p>
        </p:txBody>
      </p:sp>
      <p:sp>
        <p:nvSpPr>
          <p:cNvPr id="86021" name="Rectangle 4">
            <a:extLst>
              <a:ext uri="{FF2B5EF4-FFF2-40B4-BE49-F238E27FC236}">
                <a16:creationId xmlns:a16="http://schemas.microsoft.com/office/drawing/2014/main" id="{5BCC82FD-5BE6-FAE7-F9FF-B4087A6BB2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57657" y="5074443"/>
            <a:ext cx="914400" cy="609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fr-FR" altLang="en-US" sz="1800"/>
          </a:p>
        </p:txBody>
      </p:sp>
      <p:sp>
        <p:nvSpPr>
          <p:cNvPr id="86022" name="Line 5">
            <a:extLst>
              <a:ext uri="{FF2B5EF4-FFF2-40B4-BE49-F238E27FC236}">
                <a16:creationId xmlns:a16="http://schemas.microsoft.com/office/drawing/2014/main" id="{5E9DEEDC-A237-71CA-4004-B8FEBD9B0AD9}"/>
              </a:ext>
            </a:extLst>
          </p:cNvPr>
          <p:cNvSpPr>
            <a:spLocks noChangeShapeType="1"/>
          </p:cNvSpPr>
          <p:nvPr/>
        </p:nvSpPr>
        <p:spPr bwMode="auto">
          <a:xfrm>
            <a:off x="8871857" y="5379243"/>
            <a:ext cx="6858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6023" name="Text Box 6">
            <a:extLst>
              <a:ext uri="{FF2B5EF4-FFF2-40B4-BE49-F238E27FC236}">
                <a16:creationId xmlns:a16="http://schemas.microsoft.com/office/drawing/2014/main" id="{83A87254-7DB0-4558-E29F-48E156BBD4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72057" y="1264444"/>
            <a:ext cx="9906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2800">
                <a:latin typeface="Tahoma" panose="020B0604030504040204" pitchFamily="34" charset="0"/>
              </a:rPr>
              <a:t>root</a:t>
            </a:r>
          </a:p>
        </p:txBody>
      </p:sp>
      <p:sp>
        <p:nvSpPr>
          <p:cNvPr id="86024" name="Text Box 7">
            <a:extLst>
              <a:ext uri="{FF2B5EF4-FFF2-40B4-BE49-F238E27FC236}">
                <a16:creationId xmlns:a16="http://schemas.microsoft.com/office/drawing/2014/main" id="{DC1985C4-1B5B-6C75-F4C7-35BC970E83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67057" y="1264444"/>
            <a:ext cx="13716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2800">
                <a:latin typeface="Tahoma" panose="020B0604030504040204" pitchFamily="34" charset="0"/>
              </a:rPr>
              <a:t>to_free</a:t>
            </a:r>
          </a:p>
        </p:txBody>
      </p:sp>
      <p:cxnSp>
        <p:nvCxnSpPr>
          <p:cNvPr id="86026" name="AutoShape 9">
            <a:extLst>
              <a:ext uri="{FF2B5EF4-FFF2-40B4-BE49-F238E27FC236}">
                <a16:creationId xmlns:a16="http://schemas.microsoft.com/office/drawing/2014/main" id="{F3369950-52FD-3CAB-1F61-C913C02390E0}"/>
              </a:ext>
            </a:extLst>
          </p:cNvPr>
          <p:cNvCxnSpPr>
            <a:cxnSpLocks noChangeShapeType="1"/>
            <a:stCxn id="86024" idx="2"/>
            <a:endCxn id="86020" idx="0"/>
          </p:cNvCxnSpPr>
          <p:nvPr/>
        </p:nvCxnSpPr>
        <p:spPr bwMode="auto">
          <a:xfrm rot="5400000">
            <a:off x="7188314" y="3009900"/>
            <a:ext cx="3290887" cy="838200"/>
          </a:xfrm>
          <a:prstGeom prst="bentConnector3">
            <a:avLst>
              <a:gd name="adj1" fmla="val 79931"/>
            </a:avLst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6027" name="AutoShape 10">
            <a:extLst>
              <a:ext uri="{FF2B5EF4-FFF2-40B4-BE49-F238E27FC236}">
                <a16:creationId xmlns:a16="http://schemas.microsoft.com/office/drawing/2014/main" id="{A4962330-175F-C749-472F-4110DD7A2042}"/>
              </a:ext>
            </a:extLst>
          </p:cNvPr>
          <p:cNvCxnSpPr>
            <a:cxnSpLocks noChangeShapeType="1"/>
            <a:stCxn id="86023" idx="2"/>
            <a:endCxn id="86020" idx="0"/>
          </p:cNvCxnSpPr>
          <p:nvPr/>
        </p:nvCxnSpPr>
        <p:spPr bwMode="auto">
          <a:xfrm rot="5400000">
            <a:off x="8045564" y="2152650"/>
            <a:ext cx="3290887" cy="2552700"/>
          </a:xfrm>
          <a:prstGeom prst="bentConnector3">
            <a:avLst>
              <a:gd name="adj1" fmla="val 89722"/>
            </a:avLst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86028" name="Group 11">
            <a:extLst>
              <a:ext uri="{FF2B5EF4-FFF2-40B4-BE49-F238E27FC236}">
                <a16:creationId xmlns:a16="http://schemas.microsoft.com/office/drawing/2014/main" id="{79A1369C-8291-E38F-DAAA-81255A80CAEB}"/>
              </a:ext>
            </a:extLst>
          </p:cNvPr>
          <p:cNvGrpSpPr>
            <a:grpSpLocks/>
          </p:cNvGrpSpPr>
          <p:nvPr/>
        </p:nvGrpSpPr>
        <p:grpSpPr bwMode="auto">
          <a:xfrm>
            <a:off x="10472057" y="5379243"/>
            <a:ext cx="457200" cy="304800"/>
            <a:chOff x="4272" y="2304"/>
            <a:chExt cx="288" cy="192"/>
          </a:xfrm>
        </p:grpSpPr>
        <p:sp>
          <p:nvSpPr>
            <p:cNvPr id="86029" name="AutoShape 12">
              <a:extLst>
                <a:ext uri="{FF2B5EF4-FFF2-40B4-BE49-F238E27FC236}">
                  <a16:creationId xmlns:a16="http://schemas.microsoft.com/office/drawing/2014/main" id="{9B3825FE-5D97-FF62-2482-8753A92E042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272" y="2304"/>
              <a:ext cx="240" cy="192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17694720 60000 65536"/>
                <a:gd name="T13" fmla="*/ 11796480 60000 65536"/>
                <a:gd name="T14" fmla="*/ 11796480 60000 65536"/>
                <a:gd name="T15" fmla="*/ 5898240 60000 65536"/>
                <a:gd name="T16" fmla="*/ 0 60000 65536"/>
                <a:gd name="T17" fmla="*/ 0 60000 65536"/>
                <a:gd name="T18" fmla="*/ 0 w 21600"/>
                <a:gd name="T19" fmla="*/ 19575 h 21600"/>
                <a:gd name="T20" fmla="*/ 18450 w 21600"/>
                <a:gd name="T21" fmla="*/ 21600 h 216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1600" h="21600">
                  <a:moveTo>
                    <a:pt x="17595" y="0"/>
                  </a:moveTo>
                  <a:lnTo>
                    <a:pt x="13590" y="10350"/>
                  </a:lnTo>
                  <a:lnTo>
                    <a:pt x="16740" y="10350"/>
                  </a:lnTo>
                  <a:lnTo>
                    <a:pt x="16740" y="19598"/>
                  </a:lnTo>
                  <a:lnTo>
                    <a:pt x="0" y="19598"/>
                  </a:lnTo>
                  <a:lnTo>
                    <a:pt x="0" y="21600"/>
                  </a:lnTo>
                  <a:lnTo>
                    <a:pt x="18450" y="21600"/>
                  </a:lnTo>
                  <a:lnTo>
                    <a:pt x="18450" y="10350"/>
                  </a:lnTo>
                  <a:lnTo>
                    <a:pt x="21600" y="10350"/>
                  </a:lnTo>
                  <a:lnTo>
                    <a:pt x="17595" y="0"/>
                  </a:lnTo>
                  <a:close/>
                </a:path>
              </a:pathLst>
            </a:cu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6030" name="Line 13">
              <a:extLst>
                <a:ext uri="{FF2B5EF4-FFF2-40B4-BE49-F238E27FC236}">
                  <a16:creationId xmlns:a16="http://schemas.microsoft.com/office/drawing/2014/main" id="{0C78027E-0794-3636-A3FF-8A360089E81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68" y="2403"/>
              <a:ext cx="192" cy="0"/>
            </a:xfrm>
            <a:prstGeom prst="line">
              <a:avLst/>
            </a:prstGeom>
            <a:noFill/>
            <a:ln w="2222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6031" name="Line 14">
              <a:extLst>
                <a:ext uri="{FF2B5EF4-FFF2-40B4-BE49-F238E27FC236}">
                  <a16:creationId xmlns:a16="http://schemas.microsoft.com/office/drawing/2014/main" id="{42BAA3A6-A248-DAE5-076B-D28990272CE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68" y="2425"/>
              <a:ext cx="192" cy="0"/>
            </a:xfrm>
            <a:prstGeom prst="line">
              <a:avLst/>
            </a:prstGeom>
            <a:noFill/>
            <a:ln w="2222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6032" name="Line 15">
              <a:extLst>
                <a:ext uri="{FF2B5EF4-FFF2-40B4-BE49-F238E27FC236}">
                  <a16:creationId xmlns:a16="http://schemas.microsoft.com/office/drawing/2014/main" id="{0C41C13D-BD98-A373-F9F6-A45F9225B56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68" y="2448"/>
              <a:ext cx="192" cy="0"/>
            </a:xfrm>
            <a:prstGeom prst="line">
              <a:avLst/>
            </a:prstGeom>
            <a:noFill/>
            <a:ln w="2222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6033" name="Line 16">
              <a:extLst>
                <a:ext uri="{FF2B5EF4-FFF2-40B4-BE49-F238E27FC236}">
                  <a16:creationId xmlns:a16="http://schemas.microsoft.com/office/drawing/2014/main" id="{240EA549-DD57-A6CF-6DD9-D53C9AC7385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68" y="2471"/>
              <a:ext cx="192" cy="0"/>
            </a:xfrm>
            <a:prstGeom prst="line">
              <a:avLst/>
            </a:prstGeom>
            <a:noFill/>
            <a:ln w="2222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" name="Rectangle 10">
            <a:extLst>
              <a:ext uri="{FF2B5EF4-FFF2-40B4-BE49-F238E27FC236}">
                <a16:creationId xmlns:a16="http://schemas.microsoft.com/office/drawing/2014/main" id="{5B32D41D-85EA-4BF6-9A23-153602D446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3207" y="1783556"/>
            <a:ext cx="5143500" cy="2492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while (</a:t>
            </a:r>
            <a:r>
              <a:rPr lang="en-US" altLang="en-US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to_free</a:t>
            </a:r>
            <a:r>
              <a:rPr lang="en-US" altLang="en-US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!= NULL)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root = root-&gt;next;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free(</a:t>
            </a:r>
            <a:r>
              <a:rPr lang="en-US" altLang="en-US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to_free</a:t>
            </a:r>
            <a:r>
              <a:rPr lang="en-US" altLang="en-US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altLang="en-US" sz="2600" b="1" dirty="0" err="1">
                <a:solidFill>
                  <a:schemeClr val="hlin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to_free</a:t>
            </a:r>
            <a:r>
              <a:rPr lang="en-US" altLang="en-US" sz="2600" b="1" dirty="0">
                <a:solidFill>
                  <a:schemeClr val="hlin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root;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Slide Number Placeholder 5">
            <a:extLst>
              <a:ext uri="{FF2B5EF4-FFF2-40B4-BE49-F238E27FC236}">
                <a16:creationId xmlns:a16="http://schemas.microsoft.com/office/drawing/2014/main" id="{ED5955B9-2E3B-ED85-C99E-8DCB03C3ED2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xfrm>
            <a:off x="9677399" y="6513513"/>
            <a:ext cx="2222311" cy="34448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2046496-DA1D-453B-9B3C-2540004B9A49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46</a:t>
            </a:fld>
            <a:endParaRPr lang="en-US" altLang="en-US" sz="1400"/>
          </a:p>
        </p:txBody>
      </p:sp>
      <p:sp>
        <p:nvSpPr>
          <p:cNvPr id="236546" name="Rectangle 2">
            <a:extLst>
              <a:ext uri="{FF2B5EF4-FFF2-40B4-BE49-F238E27FC236}">
                <a16:creationId xmlns:a16="http://schemas.microsoft.com/office/drawing/2014/main" id="{B1C121C6-24D6-0FFF-022A-130264D8D25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/>
              <a:t>Freeing all nodes of a list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31984A6-5D62-E37D-A1A6-306770CAC2F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After some iteration ...</a:t>
            </a:r>
          </a:p>
        </p:txBody>
      </p:sp>
      <p:sp>
        <p:nvSpPr>
          <p:cNvPr id="98308" name="Rectangle 3">
            <a:extLst>
              <a:ext uri="{FF2B5EF4-FFF2-40B4-BE49-F238E27FC236}">
                <a16:creationId xmlns:a16="http://schemas.microsoft.com/office/drawing/2014/main" id="{4D059611-E68E-B356-2FF8-B1FB4D4B88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82100" y="4904185"/>
            <a:ext cx="914400" cy="609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fr-FR" altLang="en-US" sz="1800"/>
          </a:p>
        </p:txBody>
      </p:sp>
      <p:sp>
        <p:nvSpPr>
          <p:cNvPr id="98309" name="Text Box 4">
            <a:extLst>
              <a:ext uri="{FF2B5EF4-FFF2-40B4-BE49-F238E27FC236}">
                <a16:creationId xmlns:a16="http://schemas.microsoft.com/office/drawing/2014/main" id="{BD513966-71A5-C7ED-BCAB-6C204DCC09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44100" y="1094186"/>
            <a:ext cx="9906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2800">
                <a:latin typeface="Tahoma" panose="020B0604030504040204" pitchFamily="34" charset="0"/>
              </a:rPr>
              <a:t>root</a:t>
            </a:r>
          </a:p>
        </p:txBody>
      </p:sp>
      <p:sp>
        <p:nvSpPr>
          <p:cNvPr id="98310" name="Text Box 5">
            <a:extLst>
              <a:ext uri="{FF2B5EF4-FFF2-40B4-BE49-F238E27FC236}">
                <a16:creationId xmlns:a16="http://schemas.microsoft.com/office/drawing/2014/main" id="{F0006C4C-4C3B-B273-9B42-42095C62D3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91500" y="1094186"/>
            <a:ext cx="13716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2800">
                <a:latin typeface="Tahoma" panose="020B0604030504040204" pitchFamily="34" charset="0"/>
              </a:rPr>
              <a:t>to_free</a:t>
            </a:r>
          </a:p>
        </p:txBody>
      </p:sp>
      <p:cxnSp>
        <p:nvCxnSpPr>
          <p:cNvPr id="98312" name="AutoShape 7">
            <a:extLst>
              <a:ext uri="{FF2B5EF4-FFF2-40B4-BE49-F238E27FC236}">
                <a16:creationId xmlns:a16="http://schemas.microsoft.com/office/drawing/2014/main" id="{CC5FCFD7-E1E4-66AB-FC98-EB1207C54F0F}"/>
              </a:ext>
            </a:extLst>
          </p:cNvPr>
          <p:cNvCxnSpPr>
            <a:cxnSpLocks noChangeShapeType="1"/>
            <a:stCxn id="98310" idx="2"/>
            <a:endCxn id="98308" idx="0"/>
          </p:cNvCxnSpPr>
          <p:nvPr/>
        </p:nvCxnSpPr>
        <p:spPr bwMode="auto">
          <a:xfrm rot="16200000" flipH="1">
            <a:off x="7612857" y="2877742"/>
            <a:ext cx="3290887" cy="762000"/>
          </a:xfrm>
          <a:prstGeom prst="bentConnector3">
            <a:avLst>
              <a:gd name="adj1" fmla="val 72648"/>
            </a:avLst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98313" name="Group 8">
            <a:extLst>
              <a:ext uri="{FF2B5EF4-FFF2-40B4-BE49-F238E27FC236}">
                <a16:creationId xmlns:a16="http://schemas.microsoft.com/office/drawing/2014/main" id="{3C914B9B-8C6B-3BE9-6AB6-F0C59B0FF8A7}"/>
              </a:ext>
            </a:extLst>
          </p:cNvPr>
          <p:cNvGrpSpPr>
            <a:grpSpLocks/>
          </p:cNvGrpSpPr>
          <p:nvPr/>
        </p:nvGrpSpPr>
        <p:grpSpPr bwMode="auto">
          <a:xfrm>
            <a:off x="10096500" y="5208985"/>
            <a:ext cx="457200" cy="304800"/>
            <a:chOff x="4272" y="2304"/>
            <a:chExt cx="288" cy="192"/>
          </a:xfrm>
        </p:grpSpPr>
        <p:sp>
          <p:nvSpPr>
            <p:cNvPr id="98315" name="AutoShape 9">
              <a:extLst>
                <a:ext uri="{FF2B5EF4-FFF2-40B4-BE49-F238E27FC236}">
                  <a16:creationId xmlns:a16="http://schemas.microsoft.com/office/drawing/2014/main" id="{7CF2F5B1-9F70-EC5B-1837-B2A8811BFBE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272" y="2304"/>
              <a:ext cx="240" cy="192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17694720 60000 65536"/>
                <a:gd name="T13" fmla="*/ 11796480 60000 65536"/>
                <a:gd name="T14" fmla="*/ 11796480 60000 65536"/>
                <a:gd name="T15" fmla="*/ 5898240 60000 65536"/>
                <a:gd name="T16" fmla="*/ 0 60000 65536"/>
                <a:gd name="T17" fmla="*/ 0 60000 65536"/>
                <a:gd name="T18" fmla="*/ 0 w 21600"/>
                <a:gd name="T19" fmla="*/ 19575 h 21600"/>
                <a:gd name="T20" fmla="*/ 18450 w 21600"/>
                <a:gd name="T21" fmla="*/ 21600 h 216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1600" h="21600">
                  <a:moveTo>
                    <a:pt x="17595" y="0"/>
                  </a:moveTo>
                  <a:lnTo>
                    <a:pt x="13590" y="10350"/>
                  </a:lnTo>
                  <a:lnTo>
                    <a:pt x="16740" y="10350"/>
                  </a:lnTo>
                  <a:lnTo>
                    <a:pt x="16740" y="19598"/>
                  </a:lnTo>
                  <a:lnTo>
                    <a:pt x="0" y="19598"/>
                  </a:lnTo>
                  <a:lnTo>
                    <a:pt x="0" y="21600"/>
                  </a:lnTo>
                  <a:lnTo>
                    <a:pt x="18450" y="21600"/>
                  </a:lnTo>
                  <a:lnTo>
                    <a:pt x="18450" y="10350"/>
                  </a:lnTo>
                  <a:lnTo>
                    <a:pt x="21600" y="10350"/>
                  </a:lnTo>
                  <a:lnTo>
                    <a:pt x="17595" y="0"/>
                  </a:lnTo>
                  <a:close/>
                </a:path>
              </a:pathLst>
            </a:cu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8316" name="Line 10">
              <a:extLst>
                <a:ext uri="{FF2B5EF4-FFF2-40B4-BE49-F238E27FC236}">
                  <a16:creationId xmlns:a16="http://schemas.microsoft.com/office/drawing/2014/main" id="{D1C550A1-3D13-5D91-E1FA-62DB82F97C1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68" y="2403"/>
              <a:ext cx="192" cy="0"/>
            </a:xfrm>
            <a:prstGeom prst="line">
              <a:avLst/>
            </a:prstGeom>
            <a:noFill/>
            <a:ln w="2222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8317" name="Line 11">
              <a:extLst>
                <a:ext uri="{FF2B5EF4-FFF2-40B4-BE49-F238E27FC236}">
                  <a16:creationId xmlns:a16="http://schemas.microsoft.com/office/drawing/2014/main" id="{92337ED5-50AE-BA7E-BE53-DC0F171E52B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68" y="2425"/>
              <a:ext cx="192" cy="0"/>
            </a:xfrm>
            <a:prstGeom prst="line">
              <a:avLst/>
            </a:prstGeom>
            <a:noFill/>
            <a:ln w="2222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8318" name="Line 12">
              <a:extLst>
                <a:ext uri="{FF2B5EF4-FFF2-40B4-BE49-F238E27FC236}">
                  <a16:creationId xmlns:a16="http://schemas.microsoft.com/office/drawing/2014/main" id="{B868D6C3-0BF5-785C-2734-39478090839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68" y="2448"/>
              <a:ext cx="192" cy="0"/>
            </a:xfrm>
            <a:prstGeom prst="line">
              <a:avLst/>
            </a:prstGeom>
            <a:noFill/>
            <a:ln w="2222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8319" name="Line 13">
              <a:extLst>
                <a:ext uri="{FF2B5EF4-FFF2-40B4-BE49-F238E27FC236}">
                  <a16:creationId xmlns:a16="http://schemas.microsoft.com/office/drawing/2014/main" id="{508F9D87-775C-2051-EED9-70BC299C864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68" y="2471"/>
              <a:ext cx="192" cy="0"/>
            </a:xfrm>
            <a:prstGeom prst="line">
              <a:avLst/>
            </a:prstGeom>
            <a:noFill/>
            <a:ln w="2222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98314" name="Line 14">
            <a:extLst>
              <a:ext uri="{FF2B5EF4-FFF2-40B4-BE49-F238E27FC236}">
                <a16:creationId xmlns:a16="http://schemas.microsoft.com/office/drawing/2014/main" id="{3F539432-6373-6DFA-5D55-0756738BE6DF}"/>
              </a:ext>
            </a:extLst>
          </p:cNvPr>
          <p:cNvSpPr>
            <a:spLocks noChangeShapeType="1"/>
          </p:cNvSpPr>
          <p:nvPr/>
        </p:nvSpPr>
        <p:spPr bwMode="auto">
          <a:xfrm>
            <a:off x="10401300" y="1551385"/>
            <a:ext cx="0" cy="3505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" name="Rectangle 10">
            <a:extLst>
              <a:ext uri="{FF2B5EF4-FFF2-40B4-BE49-F238E27FC236}">
                <a16:creationId xmlns:a16="http://schemas.microsoft.com/office/drawing/2014/main" id="{53C0887F-3C27-0D8D-8C76-F30020C38B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1499" y="1613298"/>
            <a:ext cx="5524501" cy="2492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while (</a:t>
            </a:r>
            <a:r>
              <a:rPr lang="en-US" altLang="en-US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to_free</a:t>
            </a:r>
            <a:r>
              <a:rPr lang="en-US" altLang="en-US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!= NULL)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altLang="en-US" sz="2600" b="1" dirty="0">
                <a:solidFill>
                  <a:schemeClr val="hlin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root = root-&gt;next;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free(</a:t>
            </a:r>
            <a:r>
              <a:rPr lang="en-US" altLang="en-US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to_free</a:t>
            </a:r>
            <a:r>
              <a:rPr lang="en-US" altLang="en-US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altLang="en-US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to_free</a:t>
            </a:r>
            <a:r>
              <a:rPr lang="en-US" altLang="en-US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root;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Slide Number Placeholder 5">
            <a:extLst>
              <a:ext uri="{FF2B5EF4-FFF2-40B4-BE49-F238E27FC236}">
                <a16:creationId xmlns:a16="http://schemas.microsoft.com/office/drawing/2014/main" id="{5F4BBA9D-2626-2CD1-B983-1B6BE0CB47F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C3FD84C-7337-40B5-88D3-9C6A9E3456F4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47</a:t>
            </a:fld>
            <a:endParaRPr lang="en-US" altLang="en-US" sz="1400"/>
          </a:p>
        </p:txBody>
      </p:sp>
      <p:sp>
        <p:nvSpPr>
          <p:cNvPr id="237570" name="Rectangle 2">
            <a:extLst>
              <a:ext uri="{FF2B5EF4-FFF2-40B4-BE49-F238E27FC236}">
                <a16:creationId xmlns:a16="http://schemas.microsoft.com/office/drawing/2014/main" id="{DB24478A-985B-3A8A-BF2B-5721BAFF23C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/>
              <a:t>Freeing all nodes of a list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AE5ADE0-5404-CA3F-1D53-30FE2BFC52A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0356" name="Rectangle 3">
            <a:extLst>
              <a:ext uri="{FF2B5EF4-FFF2-40B4-BE49-F238E27FC236}">
                <a16:creationId xmlns:a16="http://schemas.microsoft.com/office/drawing/2014/main" id="{DE29A5EA-2D5B-93F8-090B-29E0D1B393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43354" y="4868843"/>
            <a:ext cx="914400" cy="609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fr-FR" altLang="en-US" sz="1800"/>
          </a:p>
        </p:txBody>
      </p:sp>
      <p:sp>
        <p:nvSpPr>
          <p:cNvPr id="100357" name="Text Box 4">
            <a:extLst>
              <a:ext uri="{FF2B5EF4-FFF2-40B4-BE49-F238E27FC236}">
                <a16:creationId xmlns:a16="http://schemas.microsoft.com/office/drawing/2014/main" id="{FEC0EBD3-6FD6-2309-E87B-E51D0DFB3F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52754" y="1058844"/>
            <a:ext cx="13716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2800">
                <a:latin typeface="Tahoma" panose="020B0604030504040204" pitchFamily="34" charset="0"/>
              </a:rPr>
              <a:t>to_free</a:t>
            </a:r>
          </a:p>
        </p:txBody>
      </p:sp>
      <p:cxnSp>
        <p:nvCxnSpPr>
          <p:cNvPr id="100359" name="AutoShape 6">
            <a:extLst>
              <a:ext uri="{FF2B5EF4-FFF2-40B4-BE49-F238E27FC236}">
                <a16:creationId xmlns:a16="http://schemas.microsoft.com/office/drawing/2014/main" id="{0C14792B-0B37-6AD6-547E-3CE0B609EA94}"/>
              </a:ext>
            </a:extLst>
          </p:cNvPr>
          <p:cNvCxnSpPr>
            <a:cxnSpLocks noChangeShapeType="1"/>
            <a:stCxn id="100357" idx="2"/>
            <a:endCxn id="100356" idx="0"/>
          </p:cNvCxnSpPr>
          <p:nvPr/>
        </p:nvCxnSpPr>
        <p:spPr bwMode="auto">
          <a:xfrm rot="16200000" flipH="1">
            <a:off x="7874111" y="2842400"/>
            <a:ext cx="3290887" cy="762000"/>
          </a:xfrm>
          <a:prstGeom prst="bentConnector3">
            <a:avLst>
              <a:gd name="adj1" fmla="val 72648"/>
            </a:avLst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100360" name="Group 7">
            <a:extLst>
              <a:ext uri="{FF2B5EF4-FFF2-40B4-BE49-F238E27FC236}">
                <a16:creationId xmlns:a16="http://schemas.microsoft.com/office/drawing/2014/main" id="{7A5BC8F7-2D8C-4766-B91C-17693DEFCC9A}"/>
              </a:ext>
            </a:extLst>
          </p:cNvPr>
          <p:cNvGrpSpPr>
            <a:grpSpLocks/>
          </p:cNvGrpSpPr>
          <p:nvPr/>
        </p:nvGrpSpPr>
        <p:grpSpPr bwMode="auto">
          <a:xfrm>
            <a:off x="9214754" y="4716443"/>
            <a:ext cx="1371600" cy="914400"/>
            <a:chOff x="864" y="3648"/>
            <a:chExt cx="864" cy="576"/>
          </a:xfrm>
        </p:grpSpPr>
        <p:sp>
          <p:nvSpPr>
            <p:cNvPr id="100369" name="Line 8">
              <a:extLst>
                <a:ext uri="{FF2B5EF4-FFF2-40B4-BE49-F238E27FC236}">
                  <a16:creationId xmlns:a16="http://schemas.microsoft.com/office/drawing/2014/main" id="{892D8C94-5649-10D1-EB13-4F61F137A8B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64" y="3648"/>
              <a:ext cx="864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0370" name="Line 9">
              <a:extLst>
                <a:ext uri="{FF2B5EF4-FFF2-40B4-BE49-F238E27FC236}">
                  <a16:creationId xmlns:a16="http://schemas.microsoft.com/office/drawing/2014/main" id="{728414BD-BAE4-FC7A-456F-272F31D09CD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64" y="3648"/>
              <a:ext cx="864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0361" name="Group 10">
            <a:extLst>
              <a:ext uri="{FF2B5EF4-FFF2-40B4-BE49-F238E27FC236}">
                <a16:creationId xmlns:a16="http://schemas.microsoft.com/office/drawing/2014/main" id="{98E343BD-58AE-037F-BE9C-D5865F81ED8F}"/>
              </a:ext>
            </a:extLst>
          </p:cNvPr>
          <p:cNvGrpSpPr>
            <a:grpSpLocks/>
          </p:cNvGrpSpPr>
          <p:nvPr/>
        </p:nvGrpSpPr>
        <p:grpSpPr bwMode="auto">
          <a:xfrm>
            <a:off x="10357754" y="5173643"/>
            <a:ext cx="457200" cy="304800"/>
            <a:chOff x="4272" y="2304"/>
            <a:chExt cx="288" cy="192"/>
          </a:xfrm>
        </p:grpSpPr>
        <p:sp>
          <p:nvSpPr>
            <p:cNvPr id="100364" name="AutoShape 11">
              <a:extLst>
                <a:ext uri="{FF2B5EF4-FFF2-40B4-BE49-F238E27FC236}">
                  <a16:creationId xmlns:a16="http://schemas.microsoft.com/office/drawing/2014/main" id="{9EB84845-2829-1422-31FC-0BE71BDA634C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272" y="2304"/>
              <a:ext cx="240" cy="192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17694720 60000 65536"/>
                <a:gd name="T13" fmla="*/ 11796480 60000 65536"/>
                <a:gd name="T14" fmla="*/ 11796480 60000 65536"/>
                <a:gd name="T15" fmla="*/ 5898240 60000 65536"/>
                <a:gd name="T16" fmla="*/ 0 60000 65536"/>
                <a:gd name="T17" fmla="*/ 0 60000 65536"/>
                <a:gd name="T18" fmla="*/ 0 w 21600"/>
                <a:gd name="T19" fmla="*/ 19575 h 21600"/>
                <a:gd name="T20" fmla="*/ 18450 w 21600"/>
                <a:gd name="T21" fmla="*/ 21600 h 216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1600" h="21600">
                  <a:moveTo>
                    <a:pt x="17595" y="0"/>
                  </a:moveTo>
                  <a:lnTo>
                    <a:pt x="13590" y="10350"/>
                  </a:lnTo>
                  <a:lnTo>
                    <a:pt x="16740" y="10350"/>
                  </a:lnTo>
                  <a:lnTo>
                    <a:pt x="16740" y="19598"/>
                  </a:lnTo>
                  <a:lnTo>
                    <a:pt x="0" y="19598"/>
                  </a:lnTo>
                  <a:lnTo>
                    <a:pt x="0" y="21600"/>
                  </a:lnTo>
                  <a:lnTo>
                    <a:pt x="18450" y="21600"/>
                  </a:lnTo>
                  <a:lnTo>
                    <a:pt x="18450" y="10350"/>
                  </a:lnTo>
                  <a:lnTo>
                    <a:pt x="21600" y="10350"/>
                  </a:lnTo>
                  <a:lnTo>
                    <a:pt x="17595" y="0"/>
                  </a:lnTo>
                  <a:close/>
                </a:path>
              </a:pathLst>
            </a:cu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0365" name="Line 12">
              <a:extLst>
                <a:ext uri="{FF2B5EF4-FFF2-40B4-BE49-F238E27FC236}">
                  <a16:creationId xmlns:a16="http://schemas.microsoft.com/office/drawing/2014/main" id="{B373298C-9F5F-6FA0-B78D-0F2AD724656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68" y="2403"/>
              <a:ext cx="192" cy="0"/>
            </a:xfrm>
            <a:prstGeom prst="line">
              <a:avLst/>
            </a:prstGeom>
            <a:noFill/>
            <a:ln w="2222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0366" name="Line 13">
              <a:extLst>
                <a:ext uri="{FF2B5EF4-FFF2-40B4-BE49-F238E27FC236}">
                  <a16:creationId xmlns:a16="http://schemas.microsoft.com/office/drawing/2014/main" id="{815E1A8D-D7DA-ED28-3C39-22D2E942F70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68" y="2425"/>
              <a:ext cx="192" cy="0"/>
            </a:xfrm>
            <a:prstGeom prst="line">
              <a:avLst/>
            </a:prstGeom>
            <a:noFill/>
            <a:ln w="2222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0367" name="Line 14">
              <a:extLst>
                <a:ext uri="{FF2B5EF4-FFF2-40B4-BE49-F238E27FC236}">
                  <a16:creationId xmlns:a16="http://schemas.microsoft.com/office/drawing/2014/main" id="{AC026DA7-9B01-5908-220C-EE546235669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68" y="2448"/>
              <a:ext cx="192" cy="0"/>
            </a:xfrm>
            <a:prstGeom prst="line">
              <a:avLst/>
            </a:prstGeom>
            <a:noFill/>
            <a:ln w="2222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0368" name="Line 15">
              <a:extLst>
                <a:ext uri="{FF2B5EF4-FFF2-40B4-BE49-F238E27FC236}">
                  <a16:creationId xmlns:a16="http://schemas.microsoft.com/office/drawing/2014/main" id="{40CF3161-E806-ABF6-35FC-9F60E5DB797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68" y="2471"/>
              <a:ext cx="192" cy="0"/>
            </a:xfrm>
            <a:prstGeom prst="line">
              <a:avLst/>
            </a:prstGeom>
            <a:noFill/>
            <a:ln w="2222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00362" name="Text Box 16">
            <a:extLst>
              <a:ext uri="{FF2B5EF4-FFF2-40B4-BE49-F238E27FC236}">
                <a16:creationId xmlns:a16="http://schemas.microsoft.com/office/drawing/2014/main" id="{22E783CC-AAB0-D533-12B0-4487F208B0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05354" y="1058844"/>
            <a:ext cx="9906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2800">
                <a:latin typeface="Tahoma" panose="020B0604030504040204" pitchFamily="34" charset="0"/>
              </a:rPr>
              <a:t>root</a:t>
            </a:r>
          </a:p>
        </p:txBody>
      </p:sp>
      <p:sp>
        <p:nvSpPr>
          <p:cNvPr id="100363" name="Line 17">
            <a:extLst>
              <a:ext uri="{FF2B5EF4-FFF2-40B4-BE49-F238E27FC236}">
                <a16:creationId xmlns:a16="http://schemas.microsoft.com/office/drawing/2014/main" id="{E43A7D0B-27BE-1B11-9D0C-2B60B8939A14}"/>
              </a:ext>
            </a:extLst>
          </p:cNvPr>
          <p:cNvSpPr>
            <a:spLocks noChangeShapeType="1"/>
          </p:cNvSpPr>
          <p:nvPr/>
        </p:nvSpPr>
        <p:spPr bwMode="auto">
          <a:xfrm>
            <a:off x="10662554" y="1516043"/>
            <a:ext cx="0" cy="3505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" name="Rectangle 12">
            <a:extLst>
              <a:ext uri="{FF2B5EF4-FFF2-40B4-BE49-F238E27FC236}">
                <a16:creationId xmlns:a16="http://schemas.microsoft.com/office/drawing/2014/main" id="{DC8C063E-78EB-5C7E-B683-A57D47B5B2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8970" y="1722310"/>
            <a:ext cx="5617030" cy="2492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while (</a:t>
            </a:r>
            <a:r>
              <a:rPr lang="en-US" altLang="en-US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to_free</a:t>
            </a:r>
            <a:r>
              <a:rPr lang="en-US" altLang="en-US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!= NULL)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root = root-&gt;next;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altLang="en-US" sz="2600" b="1" dirty="0">
                <a:solidFill>
                  <a:schemeClr val="hlin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free(</a:t>
            </a:r>
            <a:r>
              <a:rPr lang="en-US" altLang="en-US" sz="2600" b="1" dirty="0" err="1">
                <a:solidFill>
                  <a:schemeClr val="hlin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to_free</a:t>
            </a:r>
            <a:r>
              <a:rPr lang="en-US" altLang="en-US" sz="2600" b="1" dirty="0">
                <a:solidFill>
                  <a:schemeClr val="hlin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altLang="en-US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to_free</a:t>
            </a:r>
            <a:r>
              <a:rPr lang="en-US" altLang="en-US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root;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Slide Number Placeholder 5">
            <a:extLst>
              <a:ext uri="{FF2B5EF4-FFF2-40B4-BE49-F238E27FC236}">
                <a16:creationId xmlns:a16="http://schemas.microsoft.com/office/drawing/2014/main" id="{44103A2B-840B-AF1C-CF6B-34C834B5F1F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xfrm>
            <a:off x="10668000" y="6492876"/>
            <a:ext cx="1231710" cy="25258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7E6ABF30-ABAF-4EA7-ADEC-0B6873583E7F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48</a:t>
            </a:fld>
            <a:endParaRPr lang="en-US" altLang="en-US" sz="1400" dirty="0"/>
          </a:p>
        </p:txBody>
      </p:sp>
      <p:sp>
        <p:nvSpPr>
          <p:cNvPr id="238594" name="Rectangle 2">
            <a:extLst>
              <a:ext uri="{FF2B5EF4-FFF2-40B4-BE49-F238E27FC236}">
                <a16:creationId xmlns:a16="http://schemas.microsoft.com/office/drawing/2014/main" id="{6F9B1903-E7CB-0BC7-5FE3-33CDE723F7C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/>
              <a:t>Freeing all nodes of a list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1A35671-A574-4030-D0B8-5B0F35294DBE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2404" name="Text Box 3">
            <a:extLst>
              <a:ext uri="{FF2B5EF4-FFF2-40B4-BE49-F238E27FC236}">
                <a16:creationId xmlns:a16="http://schemas.microsoft.com/office/drawing/2014/main" id="{6DBEFA48-1ADA-4B79-7022-0FFF595BE4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40050" y="5127169"/>
            <a:ext cx="10668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2800">
                <a:latin typeface="Tahoma" panose="020B0604030504040204" pitchFamily="34" charset="0"/>
              </a:rPr>
              <a:t>NULL</a:t>
            </a:r>
          </a:p>
        </p:txBody>
      </p:sp>
      <p:sp>
        <p:nvSpPr>
          <p:cNvPr id="102405" name="Text Box 4">
            <a:extLst>
              <a:ext uri="{FF2B5EF4-FFF2-40B4-BE49-F238E27FC236}">
                <a16:creationId xmlns:a16="http://schemas.microsoft.com/office/drawing/2014/main" id="{32B4E740-592E-274E-C20E-6CF40747FC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78050" y="1317169"/>
            <a:ext cx="9906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2800">
                <a:latin typeface="Tahoma" panose="020B0604030504040204" pitchFamily="34" charset="0"/>
              </a:rPr>
              <a:t>root</a:t>
            </a:r>
          </a:p>
        </p:txBody>
      </p:sp>
      <p:sp>
        <p:nvSpPr>
          <p:cNvPr id="102406" name="Text Box 5">
            <a:extLst>
              <a:ext uri="{FF2B5EF4-FFF2-40B4-BE49-F238E27FC236}">
                <a16:creationId xmlns:a16="http://schemas.microsoft.com/office/drawing/2014/main" id="{E997E994-9050-FF0B-6F51-8F9D51A323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73050" y="1317169"/>
            <a:ext cx="13716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2800">
                <a:latin typeface="Tahoma" panose="020B0604030504040204" pitchFamily="34" charset="0"/>
              </a:rPr>
              <a:t>to_free</a:t>
            </a:r>
          </a:p>
        </p:txBody>
      </p:sp>
      <p:cxnSp>
        <p:nvCxnSpPr>
          <p:cNvPr id="102408" name="AutoShape 7">
            <a:extLst>
              <a:ext uri="{FF2B5EF4-FFF2-40B4-BE49-F238E27FC236}">
                <a16:creationId xmlns:a16="http://schemas.microsoft.com/office/drawing/2014/main" id="{A293D02D-9948-6271-1650-404F440C6AC9}"/>
              </a:ext>
            </a:extLst>
          </p:cNvPr>
          <p:cNvCxnSpPr>
            <a:cxnSpLocks noChangeShapeType="1"/>
            <a:stCxn id="102406" idx="2"/>
            <a:endCxn id="102404" idx="0"/>
          </p:cNvCxnSpPr>
          <p:nvPr/>
        </p:nvCxnSpPr>
        <p:spPr bwMode="auto">
          <a:xfrm rot="16200000" flipH="1">
            <a:off x="7770707" y="2224425"/>
            <a:ext cx="3290887" cy="2514600"/>
          </a:xfrm>
          <a:prstGeom prst="bentConnector3">
            <a:avLst>
              <a:gd name="adj1" fmla="val 62806"/>
            </a:avLst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2409" name="AutoShape 8">
            <a:extLst>
              <a:ext uri="{FF2B5EF4-FFF2-40B4-BE49-F238E27FC236}">
                <a16:creationId xmlns:a16="http://schemas.microsoft.com/office/drawing/2014/main" id="{CA785C56-8328-98E0-79BD-21970124B063}"/>
              </a:ext>
            </a:extLst>
          </p:cNvPr>
          <p:cNvCxnSpPr>
            <a:cxnSpLocks noChangeShapeType="1"/>
            <a:stCxn id="102405" idx="2"/>
            <a:endCxn id="102404" idx="0"/>
          </p:cNvCxnSpPr>
          <p:nvPr/>
        </p:nvCxnSpPr>
        <p:spPr bwMode="auto">
          <a:xfrm rot="16200000" flipH="1">
            <a:off x="8627957" y="3081675"/>
            <a:ext cx="3290887" cy="800100"/>
          </a:xfrm>
          <a:prstGeom prst="bentConnector3">
            <a:avLst>
              <a:gd name="adj1" fmla="val 49977"/>
            </a:avLst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" name="Rectangle 10">
            <a:extLst>
              <a:ext uri="{FF2B5EF4-FFF2-40B4-BE49-F238E27FC236}">
                <a16:creationId xmlns:a16="http://schemas.microsoft.com/office/drawing/2014/main" id="{58E2A612-5D02-58BF-600E-E370CC2F37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3207" y="1783556"/>
            <a:ext cx="5143500" cy="2492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while (</a:t>
            </a:r>
            <a:r>
              <a:rPr lang="en-US" altLang="en-US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to_free</a:t>
            </a:r>
            <a:r>
              <a:rPr lang="en-US" altLang="en-US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!= NULL)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root = root-&gt;next;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free(</a:t>
            </a:r>
            <a:r>
              <a:rPr lang="en-US" altLang="en-US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to_free</a:t>
            </a:r>
            <a:r>
              <a:rPr lang="en-US" altLang="en-US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altLang="en-US" sz="2600" b="1" dirty="0" err="1">
                <a:solidFill>
                  <a:schemeClr val="hlin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to_free</a:t>
            </a:r>
            <a:r>
              <a:rPr lang="en-US" altLang="en-US" sz="2600" b="1" dirty="0">
                <a:solidFill>
                  <a:schemeClr val="hlin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root;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Slide Number Placeholder 5">
            <a:extLst>
              <a:ext uri="{FF2B5EF4-FFF2-40B4-BE49-F238E27FC236}">
                <a16:creationId xmlns:a16="http://schemas.microsoft.com/office/drawing/2014/main" id="{44103A2B-840B-AF1C-CF6B-34C834B5F1F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xfrm>
            <a:off x="10668000" y="6492876"/>
            <a:ext cx="1231710" cy="25258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7E6ABF30-ABAF-4EA7-ADEC-0B6873583E7F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49</a:t>
            </a:fld>
            <a:endParaRPr lang="en-US" altLang="en-US" sz="1400" dirty="0"/>
          </a:p>
        </p:txBody>
      </p:sp>
      <p:sp>
        <p:nvSpPr>
          <p:cNvPr id="238594" name="Rectangle 2">
            <a:extLst>
              <a:ext uri="{FF2B5EF4-FFF2-40B4-BE49-F238E27FC236}">
                <a16:creationId xmlns:a16="http://schemas.microsoft.com/office/drawing/2014/main" id="{6F9B1903-E7CB-0BC7-5FE3-33CDE723F7C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/>
              <a:t>Freeing all nodes of a list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1A35671-A574-4030-D0B8-5B0F35294DBE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2404" name="Text Box 3">
            <a:extLst>
              <a:ext uri="{FF2B5EF4-FFF2-40B4-BE49-F238E27FC236}">
                <a16:creationId xmlns:a16="http://schemas.microsoft.com/office/drawing/2014/main" id="{6DBEFA48-1ADA-4B79-7022-0FFF595BE4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40050" y="5127169"/>
            <a:ext cx="10668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2800">
                <a:latin typeface="Tahoma" panose="020B0604030504040204" pitchFamily="34" charset="0"/>
              </a:rPr>
              <a:t>NULL</a:t>
            </a:r>
          </a:p>
        </p:txBody>
      </p:sp>
      <p:sp>
        <p:nvSpPr>
          <p:cNvPr id="102405" name="Text Box 4">
            <a:extLst>
              <a:ext uri="{FF2B5EF4-FFF2-40B4-BE49-F238E27FC236}">
                <a16:creationId xmlns:a16="http://schemas.microsoft.com/office/drawing/2014/main" id="{32B4E740-592E-274E-C20E-6CF40747FC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78050" y="1317169"/>
            <a:ext cx="9906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2800">
                <a:latin typeface="Tahoma" panose="020B0604030504040204" pitchFamily="34" charset="0"/>
              </a:rPr>
              <a:t>root</a:t>
            </a:r>
          </a:p>
        </p:txBody>
      </p:sp>
      <p:sp>
        <p:nvSpPr>
          <p:cNvPr id="102406" name="Text Box 5">
            <a:extLst>
              <a:ext uri="{FF2B5EF4-FFF2-40B4-BE49-F238E27FC236}">
                <a16:creationId xmlns:a16="http://schemas.microsoft.com/office/drawing/2014/main" id="{E997E994-9050-FF0B-6F51-8F9D51A323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73050" y="1317169"/>
            <a:ext cx="13716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2800">
                <a:latin typeface="Tahoma" panose="020B0604030504040204" pitchFamily="34" charset="0"/>
              </a:rPr>
              <a:t>to_free</a:t>
            </a:r>
          </a:p>
        </p:txBody>
      </p:sp>
      <p:cxnSp>
        <p:nvCxnSpPr>
          <p:cNvPr id="102408" name="AutoShape 7">
            <a:extLst>
              <a:ext uri="{FF2B5EF4-FFF2-40B4-BE49-F238E27FC236}">
                <a16:creationId xmlns:a16="http://schemas.microsoft.com/office/drawing/2014/main" id="{A293D02D-9948-6271-1650-404F440C6AC9}"/>
              </a:ext>
            </a:extLst>
          </p:cNvPr>
          <p:cNvCxnSpPr>
            <a:cxnSpLocks noChangeShapeType="1"/>
            <a:stCxn id="102406" idx="2"/>
            <a:endCxn id="102404" idx="0"/>
          </p:cNvCxnSpPr>
          <p:nvPr/>
        </p:nvCxnSpPr>
        <p:spPr bwMode="auto">
          <a:xfrm rot="16200000" flipH="1">
            <a:off x="7770707" y="2224425"/>
            <a:ext cx="3290887" cy="2514600"/>
          </a:xfrm>
          <a:prstGeom prst="bentConnector3">
            <a:avLst>
              <a:gd name="adj1" fmla="val 62806"/>
            </a:avLst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2409" name="AutoShape 8">
            <a:extLst>
              <a:ext uri="{FF2B5EF4-FFF2-40B4-BE49-F238E27FC236}">
                <a16:creationId xmlns:a16="http://schemas.microsoft.com/office/drawing/2014/main" id="{CA785C56-8328-98E0-79BD-21970124B063}"/>
              </a:ext>
            </a:extLst>
          </p:cNvPr>
          <p:cNvCxnSpPr>
            <a:cxnSpLocks noChangeShapeType="1"/>
            <a:stCxn id="102405" idx="2"/>
            <a:endCxn id="102404" idx="0"/>
          </p:cNvCxnSpPr>
          <p:nvPr/>
        </p:nvCxnSpPr>
        <p:spPr bwMode="auto">
          <a:xfrm rot="16200000" flipH="1">
            <a:off x="8627957" y="3081675"/>
            <a:ext cx="3290887" cy="800100"/>
          </a:xfrm>
          <a:prstGeom prst="bentConnector3">
            <a:avLst>
              <a:gd name="adj1" fmla="val 49977"/>
            </a:avLst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" name="Rectangle 12">
            <a:extLst>
              <a:ext uri="{FF2B5EF4-FFF2-40B4-BE49-F238E27FC236}">
                <a16:creationId xmlns:a16="http://schemas.microsoft.com/office/drawing/2014/main" id="{47547D9D-DEFC-1A36-152E-C5DF2C5CFC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3900" y="1657351"/>
            <a:ext cx="5241468" cy="2492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600" b="1" dirty="0">
                <a:solidFill>
                  <a:schemeClr val="hlin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 (</a:t>
            </a:r>
            <a:r>
              <a:rPr lang="en-US" altLang="en-US" sz="2600" b="1" dirty="0" err="1">
                <a:solidFill>
                  <a:schemeClr val="hlin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to_free</a:t>
            </a:r>
            <a:r>
              <a:rPr lang="en-US" altLang="en-US" sz="2600" b="1" dirty="0">
                <a:solidFill>
                  <a:schemeClr val="hlin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!= NULL)</a:t>
            </a:r>
            <a:r>
              <a:rPr lang="en-US" altLang="en-US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root = root-&gt;next;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free(</a:t>
            </a:r>
            <a:r>
              <a:rPr lang="en-US" altLang="en-US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to_free</a:t>
            </a:r>
            <a:r>
              <a:rPr lang="en-US" altLang="en-US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altLang="en-US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to_free</a:t>
            </a:r>
            <a:r>
              <a:rPr lang="en-US" altLang="en-US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root;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216398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>
            <a:extLst>
              <a:ext uri="{FF2B5EF4-FFF2-40B4-BE49-F238E27FC236}">
                <a16:creationId xmlns:a16="http://schemas.microsoft.com/office/drawing/2014/main" id="{F08B4160-6420-D34F-BD76-BE0AB5D8A0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GB" dirty="0"/>
              <a:t>What is a Dynamic Data Structure?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A74BF2B-23E3-9FCB-6625-E8540000A1D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>
            <a:normAutofit/>
          </a:bodyPr>
          <a:lstStyle/>
          <a:p>
            <a:pPr algn="just">
              <a:defRPr/>
            </a:pP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sz="3000" dirty="0">
                <a:solidFill>
                  <a:schemeClr val="tx1"/>
                </a:solidFill>
              </a:rPr>
              <a:t>A data structure that can </a:t>
            </a:r>
            <a:r>
              <a:rPr lang="en-GB" sz="3000" dirty="0">
                <a:solidFill>
                  <a:srgbClr val="FF0000"/>
                </a:solidFill>
              </a:rPr>
              <a:t>shrink</a:t>
            </a:r>
            <a:r>
              <a:rPr lang="en-GB" sz="3000" dirty="0">
                <a:solidFill>
                  <a:schemeClr val="tx1"/>
                </a:solidFill>
              </a:rPr>
              <a:t> or </a:t>
            </a:r>
            <a:r>
              <a:rPr lang="en-GB" sz="3000" dirty="0">
                <a:solidFill>
                  <a:srgbClr val="FF0000"/>
                </a:solidFill>
              </a:rPr>
              <a:t>grow</a:t>
            </a:r>
            <a:r>
              <a:rPr lang="en-GB" sz="3000" dirty="0">
                <a:solidFill>
                  <a:schemeClr val="tx1"/>
                </a:solidFill>
              </a:rPr>
              <a:t> during program execution</a:t>
            </a:r>
          </a:p>
          <a:p>
            <a:pPr algn="just">
              <a:defRPr/>
            </a:pPr>
            <a:r>
              <a:rPr lang="en-GB" sz="3000" dirty="0">
                <a:solidFill>
                  <a:schemeClr val="tx1"/>
                </a:solidFill>
              </a:rPr>
              <a:t> The size of a dynamic data structure is </a:t>
            </a:r>
            <a:r>
              <a:rPr lang="en-GB" sz="3000" dirty="0">
                <a:solidFill>
                  <a:srgbClr val="FF0000"/>
                </a:solidFill>
              </a:rPr>
              <a:t>not</a:t>
            </a:r>
            <a:r>
              <a:rPr lang="en-GB" sz="3000" dirty="0">
                <a:solidFill>
                  <a:schemeClr val="tx1"/>
                </a:solidFill>
              </a:rPr>
              <a:t> necessarily </a:t>
            </a:r>
            <a:r>
              <a:rPr lang="en-GB" sz="3000" dirty="0">
                <a:solidFill>
                  <a:srgbClr val="FF0000"/>
                </a:solidFill>
              </a:rPr>
              <a:t>known at compilation time</a:t>
            </a:r>
            <a:r>
              <a:rPr lang="en-GB" sz="3000" dirty="0">
                <a:solidFill>
                  <a:schemeClr val="tx1"/>
                </a:solidFill>
              </a:rPr>
              <a:t>, in most programming languages</a:t>
            </a:r>
          </a:p>
          <a:p>
            <a:pPr algn="l">
              <a:defRPr/>
            </a:pPr>
            <a:r>
              <a:rPr lang="en-GB" sz="3000" dirty="0">
                <a:solidFill>
                  <a:schemeClr val="tx1"/>
                </a:solidFill>
              </a:rPr>
              <a:t> </a:t>
            </a:r>
            <a:r>
              <a:rPr lang="en-GB" sz="3000" dirty="0">
                <a:solidFill>
                  <a:srgbClr val="FF0000"/>
                </a:solidFill>
              </a:rPr>
              <a:t>Efficient</a:t>
            </a:r>
            <a:r>
              <a:rPr lang="en-GB" sz="3000" dirty="0">
                <a:solidFill>
                  <a:schemeClr val="tx1"/>
                </a:solidFill>
              </a:rPr>
              <a:t> insertion and deletion of elements</a:t>
            </a:r>
          </a:p>
          <a:p>
            <a:pPr algn="l">
              <a:defRPr/>
            </a:pPr>
            <a:r>
              <a:rPr lang="en-GB" sz="3000" dirty="0">
                <a:solidFill>
                  <a:schemeClr val="tx1"/>
                </a:solidFill>
              </a:rPr>
              <a:t> The data in a dynamic data structure can be stored in </a:t>
            </a:r>
            <a:r>
              <a:rPr lang="en-GB" sz="3000" dirty="0">
                <a:solidFill>
                  <a:srgbClr val="FF0000"/>
                </a:solidFill>
              </a:rPr>
              <a:t>non-contiguous (arbitrary)</a:t>
            </a:r>
            <a:r>
              <a:rPr lang="en-GB" sz="3000" dirty="0">
                <a:solidFill>
                  <a:schemeClr val="tx1"/>
                </a:solidFill>
              </a:rPr>
              <a:t> locations</a:t>
            </a:r>
          </a:p>
          <a:p>
            <a:pPr algn="l">
              <a:defRPr/>
            </a:pPr>
            <a:r>
              <a:rPr lang="en-GB" sz="3000" dirty="0">
                <a:solidFill>
                  <a:schemeClr val="tx1"/>
                </a:solidFill>
              </a:rPr>
              <a:t> </a:t>
            </a:r>
            <a:r>
              <a:rPr lang="en-GB" sz="3000" dirty="0">
                <a:solidFill>
                  <a:srgbClr val="FF0000"/>
                </a:solidFill>
              </a:rPr>
              <a:t>Linked list </a:t>
            </a:r>
            <a:r>
              <a:rPr lang="en-GB" sz="3000" dirty="0">
                <a:solidFill>
                  <a:schemeClr val="tx1"/>
                </a:solidFill>
              </a:rPr>
              <a:t>is an example of a dynamic data structure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Slide Number Placeholder 5">
            <a:extLst>
              <a:ext uri="{FF2B5EF4-FFF2-40B4-BE49-F238E27FC236}">
                <a16:creationId xmlns:a16="http://schemas.microsoft.com/office/drawing/2014/main" id="{69660B87-4ADF-E73E-C0B9-A59643C73C9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EB8CA487-5134-427F-9669-E39ADAD225D8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50</a:t>
            </a:fld>
            <a:endParaRPr lang="en-US" altLang="en-US" sz="1400"/>
          </a:p>
        </p:txBody>
      </p:sp>
      <p:sp>
        <p:nvSpPr>
          <p:cNvPr id="269314" name="Rectangle 2">
            <a:extLst>
              <a:ext uri="{FF2B5EF4-FFF2-40B4-BE49-F238E27FC236}">
                <a16:creationId xmlns:a16="http://schemas.microsoft.com/office/drawing/2014/main" id="{880B47A7-909D-FE5B-242C-251180D6480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fr-FR" dirty="0"/>
              <a:t>Reverse a </a:t>
            </a:r>
            <a:r>
              <a:rPr lang="fr-FR" dirty="0" err="1"/>
              <a:t>list</a:t>
            </a:r>
            <a:endParaRPr lang="fr-FR" dirty="0"/>
          </a:p>
        </p:txBody>
      </p:sp>
      <p:sp>
        <p:nvSpPr>
          <p:cNvPr id="106500" name="Rectangle 3">
            <a:extLst>
              <a:ext uri="{FF2B5EF4-FFF2-40B4-BE49-F238E27FC236}">
                <a16:creationId xmlns:a16="http://schemas.microsoft.com/office/drawing/2014/main" id="{A04117D0-B4BB-8BAA-4849-661F067F5F6A}"/>
              </a:ext>
            </a:extLst>
          </p:cNvPr>
          <p:cNvSpPr>
            <a:spLocks noGrp="1" noChangeArrowheads="1"/>
          </p:cNvSpPr>
          <p:nvPr>
            <p:ph sz="quarter" idx="13"/>
          </p:nvPr>
        </p:nvSpPr>
        <p:spPr/>
        <p:txBody>
          <a:bodyPr/>
          <a:lstStyle/>
          <a:p>
            <a:pPr eaLnBrk="1" hangingPunct="1"/>
            <a:r>
              <a:rPr lang="fr-FR" altLang="en-US" dirty="0"/>
              <a:t>Write a </a:t>
            </a:r>
            <a:r>
              <a:rPr lang="fr-FR" altLang="en-US" dirty="0" err="1"/>
              <a:t>function</a:t>
            </a:r>
            <a:r>
              <a:rPr lang="fr-FR" altLang="en-US" dirty="0"/>
              <a:t> </a:t>
            </a:r>
            <a:r>
              <a:rPr lang="fr-FR" altLang="en-US" dirty="0" err="1"/>
              <a:t>that</a:t>
            </a:r>
            <a:r>
              <a:rPr lang="fr-FR" altLang="en-US" dirty="0"/>
              <a:t> reverse the content a </a:t>
            </a:r>
            <a:r>
              <a:rPr lang="fr-FR" altLang="en-US" dirty="0" err="1"/>
              <a:t>list</a:t>
            </a:r>
            <a:r>
              <a:rPr lang="fr-FR" altLang="en-US" dirty="0"/>
              <a:t>.</a:t>
            </a:r>
            <a:endParaRPr lang="fr-FR" altLang="en-US" sz="2000" dirty="0">
              <a:latin typeface="Courier New" panose="02070309020205020404" pitchFamily="49" charset="0"/>
            </a:endParaRPr>
          </a:p>
          <a:p>
            <a:pPr eaLnBrk="1" hangingPunct="1"/>
            <a:endParaRPr lang="fr-FR" altLang="en-US" dirty="0"/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3F160512-DCFE-8807-ABCE-C0472E597E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35831" y="2411185"/>
            <a:ext cx="1371600" cy="609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fr-FR" altLang="en-US" sz="1800" b="1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F221F8EC-E747-E88C-32E1-FD7E24E552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07431" y="2411185"/>
            <a:ext cx="457200" cy="609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fr-FR" altLang="en-US" sz="1800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6F94ABF5-0921-1D6D-3DBB-C1ABC607E8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98031" y="2411185"/>
            <a:ext cx="1371600" cy="609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fr-FR" altLang="en-US" sz="1800" b="1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5C4FE41F-83A2-2F90-57CE-5BD89EE70B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69631" y="2411185"/>
            <a:ext cx="457200" cy="609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fr-FR" altLang="en-US" sz="1800"/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0C652943-EBB1-3DC3-08E4-7F4F933137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36431" y="2411185"/>
            <a:ext cx="1371600" cy="609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fr-FR" altLang="en-US" sz="1800" b="1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7" name="Rectangle 9">
            <a:extLst>
              <a:ext uri="{FF2B5EF4-FFF2-40B4-BE49-F238E27FC236}">
                <a16:creationId xmlns:a16="http://schemas.microsoft.com/office/drawing/2014/main" id="{92EB7E1F-01C7-1B52-1DB4-9B748D4EC1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08031" y="2411185"/>
            <a:ext cx="457200" cy="609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fr-FR" altLang="en-US" sz="1800"/>
          </a:p>
        </p:txBody>
      </p:sp>
      <p:sp>
        <p:nvSpPr>
          <p:cNvPr id="8" name="Line 10">
            <a:extLst>
              <a:ext uri="{FF2B5EF4-FFF2-40B4-BE49-F238E27FC236}">
                <a16:creationId xmlns:a16="http://schemas.microsoft.com/office/drawing/2014/main" id="{5E9E5D61-9F4B-79DC-6996-B4542D04FB99}"/>
              </a:ext>
            </a:extLst>
          </p:cNvPr>
          <p:cNvSpPr>
            <a:spLocks noChangeShapeType="1"/>
          </p:cNvSpPr>
          <p:nvPr/>
        </p:nvSpPr>
        <p:spPr bwMode="auto">
          <a:xfrm>
            <a:off x="5236031" y="2715985"/>
            <a:ext cx="762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" name="Line 11">
            <a:extLst>
              <a:ext uri="{FF2B5EF4-FFF2-40B4-BE49-F238E27FC236}">
                <a16:creationId xmlns:a16="http://schemas.microsoft.com/office/drawing/2014/main" id="{72825DB5-F45C-D2BF-74A6-526F9597E655}"/>
              </a:ext>
            </a:extLst>
          </p:cNvPr>
          <p:cNvSpPr>
            <a:spLocks noChangeShapeType="1"/>
          </p:cNvSpPr>
          <p:nvPr/>
        </p:nvSpPr>
        <p:spPr bwMode="auto">
          <a:xfrm>
            <a:off x="7598231" y="2715985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" name="Line 12">
            <a:extLst>
              <a:ext uri="{FF2B5EF4-FFF2-40B4-BE49-F238E27FC236}">
                <a16:creationId xmlns:a16="http://schemas.microsoft.com/office/drawing/2014/main" id="{90F558B7-FD51-D5B6-6D40-1482C964A328}"/>
              </a:ext>
            </a:extLst>
          </p:cNvPr>
          <p:cNvSpPr>
            <a:spLocks noChangeShapeType="1"/>
          </p:cNvSpPr>
          <p:nvPr/>
        </p:nvSpPr>
        <p:spPr bwMode="auto">
          <a:xfrm>
            <a:off x="9808031" y="2411185"/>
            <a:ext cx="4572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" name="Line 13">
            <a:extLst>
              <a:ext uri="{FF2B5EF4-FFF2-40B4-BE49-F238E27FC236}">
                <a16:creationId xmlns:a16="http://schemas.microsoft.com/office/drawing/2014/main" id="{E838BE53-4B7D-7C3E-C5FA-29F2698D030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808031" y="2411185"/>
            <a:ext cx="4572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" name="Text Box 14">
            <a:extLst>
              <a:ext uri="{FF2B5EF4-FFF2-40B4-BE49-F238E27FC236}">
                <a16:creationId xmlns:a16="http://schemas.microsoft.com/office/drawing/2014/main" id="{7134418A-9FA4-F670-2C35-DF1BC23318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31831" y="3173186"/>
            <a:ext cx="838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fr-FR" altLang="en-US" sz="1800"/>
              <a:t>NULL</a:t>
            </a:r>
          </a:p>
        </p:txBody>
      </p:sp>
      <p:sp>
        <p:nvSpPr>
          <p:cNvPr id="13" name="Rectangle 15">
            <a:extLst>
              <a:ext uri="{FF2B5EF4-FFF2-40B4-BE49-F238E27FC236}">
                <a16:creationId xmlns:a16="http://schemas.microsoft.com/office/drawing/2014/main" id="{0CD7F20A-D17C-0316-049A-E2674ADE62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45231" y="2411185"/>
            <a:ext cx="457200" cy="609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fr-FR" altLang="en-US" sz="1800"/>
          </a:p>
        </p:txBody>
      </p:sp>
      <p:sp>
        <p:nvSpPr>
          <p:cNvPr id="14" name="Line 16">
            <a:extLst>
              <a:ext uri="{FF2B5EF4-FFF2-40B4-BE49-F238E27FC236}">
                <a16:creationId xmlns:a16="http://schemas.microsoft.com/office/drawing/2014/main" id="{5E185B05-FEEE-46F3-E82E-CBB2ACC46F5C}"/>
              </a:ext>
            </a:extLst>
          </p:cNvPr>
          <p:cNvSpPr>
            <a:spLocks noChangeShapeType="1"/>
          </p:cNvSpPr>
          <p:nvPr/>
        </p:nvSpPr>
        <p:spPr bwMode="auto">
          <a:xfrm>
            <a:off x="2873831" y="2715985"/>
            <a:ext cx="762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" name="Text Box 17">
            <a:extLst>
              <a:ext uri="{FF2B5EF4-FFF2-40B4-BE49-F238E27FC236}">
                <a16:creationId xmlns:a16="http://schemas.microsoft.com/office/drawing/2014/main" id="{9AEADBD9-DFD6-8D8F-9DC4-31A96AE528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88031" y="3173186"/>
            <a:ext cx="20574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fr-FR" altLang="en-US" sz="1800"/>
              <a:t>root (or head)</a:t>
            </a:r>
          </a:p>
        </p:txBody>
      </p:sp>
      <p:sp>
        <p:nvSpPr>
          <p:cNvPr id="16" name="Rectangle 21">
            <a:extLst>
              <a:ext uri="{FF2B5EF4-FFF2-40B4-BE49-F238E27FC236}">
                <a16:creationId xmlns:a16="http://schemas.microsoft.com/office/drawing/2014/main" id="{FD84E75C-8EF8-3CA1-EBCC-098E198FDE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35831" y="4544785"/>
            <a:ext cx="1371600" cy="609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fr-FR" altLang="en-US" sz="1800" b="1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7" name="Rectangle 22">
            <a:extLst>
              <a:ext uri="{FF2B5EF4-FFF2-40B4-BE49-F238E27FC236}">
                <a16:creationId xmlns:a16="http://schemas.microsoft.com/office/drawing/2014/main" id="{4493342B-5CA0-4108-54B5-B605F56C4B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07431" y="4544785"/>
            <a:ext cx="457200" cy="609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fr-FR" altLang="en-US" sz="1800"/>
          </a:p>
        </p:txBody>
      </p:sp>
      <p:sp>
        <p:nvSpPr>
          <p:cNvPr id="18" name="Rectangle 23">
            <a:extLst>
              <a:ext uri="{FF2B5EF4-FFF2-40B4-BE49-F238E27FC236}">
                <a16:creationId xmlns:a16="http://schemas.microsoft.com/office/drawing/2014/main" id="{D6000AF0-8B9F-1CC1-96A7-4B96B15D2A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98031" y="4544785"/>
            <a:ext cx="1371600" cy="609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fr-FR" altLang="en-US" sz="1800" b="1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9" name="Rectangle 24">
            <a:extLst>
              <a:ext uri="{FF2B5EF4-FFF2-40B4-BE49-F238E27FC236}">
                <a16:creationId xmlns:a16="http://schemas.microsoft.com/office/drawing/2014/main" id="{2E3FB2F6-14BF-1A86-221B-2F0A3D1D2E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69631" y="4544785"/>
            <a:ext cx="457200" cy="609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fr-FR" altLang="en-US" sz="1800"/>
          </a:p>
        </p:txBody>
      </p:sp>
      <p:sp>
        <p:nvSpPr>
          <p:cNvPr id="20" name="Rectangle 25">
            <a:extLst>
              <a:ext uri="{FF2B5EF4-FFF2-40B4-BE49-F238E27FC236}">
                <a16:creationId xmlns:a16="http://schemas.microsoft.com/office/drawing/2014/main" id="{F0973C41-8CA7-D8A7-2A82-6954113E29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36431" y="4544785"/>
            <a:ext cx="1371600" cy="609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fr-FR" altLang="en-US" sz="1800" b="1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1" name="Rectangle 26">
            <a:extLst>
              <a:ext uri="{FF2B5EF4-FFF2-40B4-BE49-F238E27FC236}">
                <a16:creationId xmlns:a16="http://schemas.microsoft.com/office/drawing/2014/main" id="{45A7EFA7-9A35-BE0E-38F8-4C94317EAA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08031" y="4544785"/>
            <a:ext cx="457200" cy="609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fr-FR" altLang="en-US" sz="1800"/>
          </a:p>
        </p:txBody>
      </p:sp>
      <p:sp>
        <p:nvSpPr>
          <p:cNvPr id="22" name="Line 10">
            <a:extLst>
              <a:ext uri="{FF2B5EF4-FFF2-40B4-BE49-F238E27FC236}">
                <a16:creationId xmlns:a16="http://schemas.microsoft.com/office/drawing/2014/main" id="{CBDCD8D0-6835-79BC-5D4D-AF3567DF6A90}"/>
              </a:ext>
            </a:extLst>
          </p:cNvPr>
          <p:cNvSpPr>
            <a:spLocks noChangeShapeType="1"/>
          </p:cNvSpPr>
          <p:nvPr/>
        </p:nvSpPr>
        <p:spPr bwMode="auto">
          <a:xfrm>
            <a:off x="5236031" y="4849585"/>
            <a:ext cx="762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" name="Line 11">
            <a:extLst>
              <a:ext uri="{FF2B5EF4-FFF2-40B4-BE49-F238E27FC236}">
                <a16:creationId xmlns:a16="http://schemas.microsoft.com/office/drawing/2014/main" id="{E5869417-E36B-568B-58DF-1CE586BBD151}"/>
              </a:ext>
            </a:extLst>
          </p:cNvPr>
          <p:cNvSpPr>
            <a:spLocks noChangeShapeType="1"/>
          </p:cNvSpPr>
          <p:nvPr/>
        </p:nvSpPr>
        <p:spPr bwMode="auto">
          <a:xfrm>
            <a:off x="7598231" y="4849585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" name="Line 12">
            <a:extLst>
              <a:ext uri="{FF2B5EF4-FFF2-40B4-BE49-F238E27FC236}">
                <a16:creationId xmlns:a16="http://schemas.microsoft.com/office/drawing/2014/main" id="{9459C42F-2BE2-9DF7-8A89-76E72F92BEBB}"/>
              </a:ext>
            </a:extLst>
          </p:cNvPr>
          <p:cNvSpPr>
            <a:spLocks noChangeShapeType="1"/>
          </p:cNvSpPr>
          <p:nvPr/>
        </p:nvSpPr>
        <p:spPr bwMode="auto">
          <a:xfrm>
            <a:off x="9808031" y="4544785"/>
            <a:ext cx="4572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" name="Line 13">
            <a:extLst>
              <a:ext uri="{FF2B5EF4-FFF2-40B4-BE49-F238E27FC236}">
                <a16:creationId xmlns:a16="http://schemas.microsoft.com/office/drawing/2014/main" id="{7F5DBB46-1D63-7D17-2037-A986C217C01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808031" y="4544785"/>
            <a:ext cx="4572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" name="Text Box 14">
            <a:extLst>
              <a:ext uri="{FF2B5EF4-FFF2-40B4-BE49-F238E27FC236}">
                <a16:creationId xmlns:a16="http://schemas.microsoft.com/office/drawing/2014/main" id="{50DA8448-93AB-3B58-5A28-B3828BC92F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31831" y="5306786"/>
            <a:ext cx="838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fr-FR" altLang="en-US" sz="1800"/>
              <a:t>NULL</a:t>
            </a:r>
          </a:p>
        </p:txBody>
      </p:sp>
      <p:sp>
        <p:nvSpPr>
          <p:cNvPr id="27" name="Rectangle 32">
            <a:extLst>
              <a:ext uri="{FF2B5EF4-FFF2-40B4-BE49-F238E27FC236}">
                <a16:creationId xmlns:a16="http://schemas.microsoft.com/office/drawing/2014/main" id="{6DC3CF3E-6B2B-9BF2-9341-42F290D0C6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45231" y="4544785"/>
            <a:ext cx="457200" cy="609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fr-FR" altLang="en-US" sz="1800"/>
          </a:p>
        </p:txBody>
      </p:sp>
      <p:sp>
        <p:nvSpPr>
          <p:cNvPr id="28" name="Line 16">
            <a:extLst>
              <a:ext uri="{FF2B5EF4-FFF2-40B4-BE49-F238E27FC236}">
                <a16:creationId xmlns:a16="http://schemas.microsoft.com/office/drawing/2014/main" id="{400DBC3E-8AB1-3C36-6A41-11A0FDC30A82}"/>
              </a:ext>
            </a:extLst>
          </p:cNvPr>
          <p:cNvSpPr>
            <a:spLocks noChangeShapeType="1"/>
          </p:cNvSpPr>
          <p:nvPr/>
        </p:nvSpPr>
        <p:spPr bwMode="auto">
          <a:xfrm>
            <a:off x="2873831" y="4849585"/>
            <a:ext cx="762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" name="Text Box 17">
            <a:extLst>
              <a:ext uri="{FF2B5EF4-FFF2-40B4-BE49-F238E27FC236}">
                <a16:creationId xmlns:a16="http://schemas.microsoft.com/office/drawing/2014/main" id="{77FB180F-4753-E1E0-0121-B10F38891F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88031" y="5306786"/>
            <a:ext cx="20574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fr-FR" altLang="en-US" sz="1800"/>
              <a:t>root (or head)</a:t>
            </a:r>
          </a:p>
        </p:txBody>
      </p:sp>
      <p:sp>
        <p:nvSpPr>
          <p:cNvPr id="30" name="Down Arrow 35">
            <a:extLst>
              <a:ext uri="{FF2B5EF4-FFF2-40B4-BE49-F238E27FC236}">
                <a16:creationId xmlns:a16="http://schemas.microsoft.com/office/drawing/2014/main" id="{8C2E60CE-B752-164C-28F2-48F6D4391F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17031" y="3554185"/>
            <a:ext cx="685800" cy="6096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FF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Slide Number Placeholder 5">
            <a:extLst>
              <a:ext uri="{FF2B5EF4-FFF2-40B4-BE49-F238E27FC236}">
                <a16:creationId xmlns:a16="http://schemas.microsoft.com/office/drawing/2014/main" id="{FE001D6F-C911-ACA2-9DDB-774FA97BB39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8858CD81-DAE1-4C4B-90D5-46AD571D5CC2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51</a:t>
            </a:fld>
            <a:endParaRPr lang="en-US" altLang="en-US" sz="1400"/>
          </a:p>
        </p:txBody>
      </p:sp>
      <p:sp>
        <p:nvSpPr>
          <p:cNvPr id="270338" name="Rectangle 2">
            <a:extLst>
              <a:ext uri="{FF2B5EF4-FFF2-40B4-BE49-F238E27FC236}">
                <a16:creationId xmlns:a16="http://schemas.microsoft.com/office/drawing/2014/main" id="{A0ABF9A6-C663-D87A-C23B-B64CA20F073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fr-FR"/>
              <a:t>Solution</a:t>
            </a:r>
          </a:p>
        </p:txBody>
      </p:sp>
      <p:sp>
        <p:nvSpPr>
          <p:cNvPr id="108548" name="Rectangle 3">
            <a:extLst>
              <a:ext uri="{FF2B5EF4-FFF2-40B4-BE49-F238E27FC236}">
                <a16:creationId xmlns:a16="http://schemas.microsoft.com/office/drawing/2014/main" id="{BA0AF712-4D24-45CE-8F3C-16C727FAE348}"/>
              </a:ext>
            </a:extLst>
          </p:cNvPr>
          <p:cNvSpPr>
            <a:spLocks noGrp="1" noChangeArrowheads="1"/>
          </p:cNvSpPr>
          <p:nvPr>
            <p:ph sz="quarter" idx="13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  <a:buFontTx/>
              <a:buNone/>
            </a:pPr>
            <a:r>
              <a:rPr lang="fr-FR" altLang="en-US" sz="2200" b="1" dirty="0" err="1">
                <a:latin typeface="Courier New" panose="02070309020205020404" pitchFamily="49" charset="0"/>
              </a:rPr>
              <a:t>node</a:t>
            </a:r>
            <a:r>
              <a:rPr lang="fr-FR" altLang="en-US" sz="2200" b="1" dirty="0">
                <a:latin typeface="Courier New" panose="02070309020205020404" pitchFamily="49" charset="0"/>
              </a:rPr>
              <a:t>* </a:t>
            </a:r>
            <a:r>
              <a:rPr lang="fr-FR" altLang="en-US" sz="2200" b="1" dirty="0" err="1">
                <a:latin typeface="Courier New" panose="02070309020205020404" pitchFamily="49" charset="0"/>
              </a:rPr>
              <a:t>list_reverse</a:t>
            </a:r>
            <a:r>
              <a:rPr lang="fr-FR" altLang="en-US" sz="2200" b="1" dirty="0">
                <a:latin typeface="Courier New" panose="02070309020205020404" pitchFamily="49" charset="0"/>
              </a:rPr>
              <a:t> (</a:t>
            </a:r>
            <a:r>
              <a:rPr lang="fr-FR" altLang="en-US" sz="2200" b="1" dirty="0" err="1">
                <a:latin typeface="Courier New" panose="02070309020205020404" pitchFamily="49" charset="0"/>
              </a:rPr>
              <a:t>node</a:t>
            </a:r>
            <a:r>
              <a:rPr lang="fr-FR" altLang="en-US" sz="2200" b="1" dirty="0">
                <a:latin typeface="Courier New" panose="02070309020205020404" pitchFamily="49" charset="0"/>
              </a:rPr>
              <a:t>* root)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fr-FR" altLang="en-US" sz="2200" b="1" dirty="0">
                <a:latin typeface="Courier New" panose="02070309020205020404" pitchFamily="49" charset="0"/>
              </a:rPr>
              <a:t>{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fr-FR" altLang="en-US" sz="2200" b="1" dirty="0">
                <a:latin typeface="Courier New" panose="02070309020205020404" pitchFamily="49" charset="0"/>
              </a:rPr>
              <a:t>	</a:t>
            </a:r>
            <a:r>
              <a:rPr lang="fr-FR" altLang="en-US" sz="2200" b="1" dirty="0" err="1">
                <a:latin typeface="Courier New" panose="02070309020205020404" pitchFamily="49" charset="0"/>
              </a:rPr>
              <a:t>node</a:t>
            </a:r>
            <a:r>
              <a:rPr lang="fr-FR" altLang="en-US" sz="2200" b="1" dirty="0">
                <a:latin typeface="Courier New" panose="02070309020205020404" pitchFamily="49" charset="0"/>
              </a:rPr>
              <a:t> *</a:t>
            </a:r>
            <a:r>
              <a:rPr lang="fr-FR" altLang="en-US" sz="2200" b="1" dirty="0" err="1">
                <a:latin typeface="Courier New" panose="02070309020205020404" pitchFamily="49" charset="0"/>
              </a:rPr>
              <a:t>cur</a:t>
            </a:r>
            <a:r>
              <a:rPr lang="fr-FR" altLang="en-US" sz="2200" b="1" dirty="0">
                <a:latin typeface="Courier New" panose="02070309020205020404" pitchFamily="49" charset="0"/>
              </a:rPr>
              <a:t>, *</a:t>
            </a:r>
            <a:r>
              <a:rPr lang="fr-FR" altLang="en-US" sz="2200" b="1" dirty="0" err="1">
                <a:latin typeface="Courier New" panose="02070309020205020404" pitchFamily="49" charset="0"/>
              </a:rPr>
              <a:t>prev</a:t>
            </a:r>
            <a:r>
              <a:rPr lang="fr-FR" altLang="en-US" sz="2200" b="1" dirty="0">
                <a:latin typeface="Courier New" panose="02070309020205020404" pitchFamily="49" charset="0"/>
              </a:rPr>
              <a:t>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fr-FR" altLang="en-US" sz="2200" b="1" dirty="0">
                <a:latin typeface="Courier New" panose="02070309020205020404" pitchFamily="49" charset="0"/>
              </a:rPr>
              <a:t>	</a:t>
            </a:r>
            <a:r>
              <a:rPr lang="fr-FR" altLang="en-US" sz="2200" b="1" dirty="0" err="1">
                <a:latin typeface="Courier New" panose="02070309020205020404" pitchFamily="49" charset="0"/>
              </a:rPr>
              <a:t>cur</a:t>
            </a:r>
            <a:r>
              <a:rPr lang="fr-FR" altLang="en-US" sz="2200" b="1" dirty="0">
                <a:latin typeface="Courier New" panose="02070309020205020404" pitchFamily="49" charset="0"/>
              </a:rPr>
              <a:t> = </a:t>
            </a:r>
            <a:r>
              <a:rPr lang="fr-FR" altLang="en-US" sz="2200" b="1" dirty="0" err="1">
                <a:latin typeface="Courier New" panose="02070309020205020404" pitchFamily="49" charset="0"/>
              </a:rPr>
              <a:t>prev</a:t>
            </a:r>
            <a:r>
              <a:rPr lang="fr-FR" altLang="en-US" sz="2200" b="1" dirty="0">
                <a:latin typeface="Courier New" panose="02070309020205020404" pitchFamily="49" charset="0"/>
              </a:rPr>
              <a:t> = NULL;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fr-FR" altLang="en-US" sz="2200" b="1" dirty="0">
                <a:latin typeface="Courier New" panose="02070309020205020404" pitchFamily="49" charset="0"/>
              </a:rPr>
              <a:t>	</a:t>
            </a:r>
            <a:r>
              <a:rPr lang="fr-FR" altLang="en-US" sz="2200" b="1" dirty="0" err="1">
                <a:latin typeface="Courier New" panose="02070309020205020404" pitchFamily="49" charset="0"/>
              </a:rPr>
              <a:t>while</a:t>
            </a:r>
            <a:r>
              <a:rPr lang="fr-FR" altLang="en-US" sz="2200" b="1" dirty="0">
                <a:latin typeface="Courier New" panose="02070309020205020404" pitchFamily="49" charset="0"/>
              </a:rPr>
              <a:t> (root != NULL) {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fr-FR" altLang="en-US" sz="2200" b="1" dirty="0">
                <a:latin typeface="Courier New" panose="02070309020205020404" pitchFamily="49" charset="0"/>
              </a:rPr>
              <a:t>		</a:t>
            </a:r>
            <a:r>
              <a:rPr lang="fr-FR" altLang="en-US" sz="2200" b="1" dirty="0" err="1">
                <a:latin typeface="Courier New" panose="02070309020205020404" pitchFamily="49" charset="0"/>
              </a:rPr>
              <a:t>cur</a:t>
            </a:r>
            <a:r>
              <a:rPr lang="fr-FR" altLang="en-US" sz="2200" b="1" dirty="0">
                <a:latin typeface="Courier New" panose="02070309020205020404" pitchFamily="49" charset="0"/>
              </a:rPr>
              <a:t> = root;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fr-FR" altLang="en-US" sz="2200" b="1" dirty="0">
                <a:latin typeface="Courier New" panose="02070309020205020404" pitchFamily="49" charset="0"/>
              </a:rPr>
              <a:t>		root = root-&gt;</a:t>
            </a:r>
            <a:r>
              <a:rPr lang="fr-FR" altLang="en-US" sz="2200" b="1" dirty="0" err="1">
                <a:latin typeface="Courier New" panose="02070309020205020404" pitchFamily="49" charset="0"/>
              </a:rPr>
              <a:t>next</a:t>
            </a:r>
            <a:r>
              <a:rPr lang="fr-FR" altLang="en-US" sz="2200" b="1" dirty="0">
                <a:latin typeface="Courier New" panose="02070309020205020404" pitchFamily="49" charset="0"/>
              </a:rPr>
              <a:t>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fr-FR" altLang="en-US" sz="2200" b="1" dirty="0">
                <a:latin typeface="Courier New" panose="02070309020205020404" pitchFamily="49" charset="0"/>
              </a:rPr>
              <a:t>		</a:t>
            </a:r>
            <a:r>
              <a:rPr lang="fr-FR" altLang="en-US" sz="2200" b="1" dirty="0" err="1">
                <a:latin typeface="Courier New" panose="02070309020205020404" pitchFamily="49" charset="0"/>
              </a:rPr>
              <a:t>cur</a:t>
            </a:r>
            <a:r>
              <a:rPr lang="fr-FR" altLang="en-US" sz="2200" b="1" dirty="0">
                <a:latin typeface="Courier New" panose="02070309020205020404" pitchFamily="49" charset="0"/>
              </a:rPr>
              <a:t>-&gt;</a:t>
            </a:r>
            <a:r>
              <a:rPr lang="fr-FR" altLang="en-US" sz="2200" b="1" dirty="0" err="1">
                <a:latin typeface="Courier New" panose="02070309020205020404" pitchFamily="49" charset="0"/>
              </a:rPr>
              <a:t>next</a:t>
            </a:r>
            <a:r>
              <a:rPr lang="fr-FR" altLang="en-US" sz="2200" b="1" dirty="0">
                <a:latin typeface="Courier New" panose="02070309020205020404" pitchFamily="49" charset="0"/>
              </a:rPr>
              <a:t> = </a:t>
            </a:r>
            <a:r>
              <a:rPr lang="fr-FR" altLang="en-US" sz="2200" b="1" dirty="0" err="1">
                <a:latin typeface="Courier New" panose="02070309020205020404" pitchFamily="49" charset="0"/>
              </a:rPr>
              <a:t>prev</a:t>
            </a:r>
            <a:r>
              <a:rPr lang="fr-FR" altLang="en-US" sz="2200" b="1" dirty="0">
                <a:latin typeface="Courier New" panose="02070309020205020404" pitchFamily="49" charset="0"/>
              </a:rPr>
              <a:t>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fr-FR" altLang="en-US" sz="2200" b="1" dirty="0">
                <a:latin typeface="Courier New" panose="02070309020205020404" pitchFamily="49" charset="0"/>
              </a:rPr>
              <a:t>		</a:t>
            </a:r>
            <a:r>
              <a:rPr lang="fr-FR" altLang="en-US" sz="2200" b="1" dirty="0" err="1">
                <a:latin typeface="Courier New" panose="02070309020205020404" pitchFamily="49" charset="0"/>
              </a:rPr>
              <a:t>prev</a:t>
            </a:r>
            <a:r>
              <a:rPr lang="fr-FR" altLang="en-US" sz="2200" b="1" dirty="0">
                <a:latin typeface="Courier New" panose="02070309020205020404" pitchFamily="49" charset="0"/>
              </a:rPr>
              <a:t> = </a:t>
            </a:r>
            <a:r>
              <a:rPr lang="fr-FR" altLang="en-US" sz="2200" b="1" dirty="0" err="1">
                <a:latin typeface="Courier New" panose="02070309020205020404" pitchFamily="49" charset="0"/>
              </a:rPr>
              <a:t>cur</a:t>
            </a:r>
            <a:r>
              <a:rPr lang="fr-FR" altLang="en-US" sz="2200" b="1" dirty="0">
                <a:latin typeface="Courier New" panose="02070309020205020404" pitchFamily="49" charset="0"/>
              </a:rPr>
              <a:t>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fr-FR" altLang="en-US" sz="2200" b="1" dirty="0">
                <a:latin typeface="Courier New" panose="02070309020205020404" pitchFamily="49" charset="0"/>
              </a:rPr>
              <a:t>	}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fr-FR" altLang="en-US" sz="2200" b="1" dirty="0">
                <a:latin typeface="Courier New" panose="02070309020205020404" pitchFamily="49" charset="0"/>
              </a:rPr>
              <a:t>	return </a:t>
            </a:r>
            <a:r>
              <a:rPr lang="fr-FR" altLang="en-US" sz="2200" b="1" dirty="0" err="1">
                <a:latin typeface="Courier New" panose="02070309020205020404" pitchFamily="49" charset="0"/>
              </a:rPr>
              <a:t>prev</a:t>
            </a:r>
            <a:r>
              <a:rPr lang="fr-FR" altLang="en-US" sz="2200" b="1" dirty="0">
                <a:latin typeface="Courier New" panose="02070309020205020404" pitchFamily="49" charset="0"/>
              </a:rPr>
              <a:t>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fr-FR" altLang="en-US" sz="2200" b="1" dirty="0">
                <a:latin typeface="Courier New" panose="02070309020205020404" pitchFamily="49" charset="0"/>
              </a:rPr>
              <a:t>}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fr-FR" altLang="en-US" sz="2400" b="1" dirty="0">
              <a:latin typeface="Courier New" panose="02070309020205020404" pitchFamily="49" charset="0"/>
            </a:endParaRPr>
          </a:p>
        </p:txBody>
      </p:sp>
      <p:sp>
        <p:nvSpPr>
          <p:cNvPr id="108549" name="Rectangle 4">
            <a:extLst>
              <a:ext uri="{FF2B5EF4-FFF2-40B4-BE49-F238E27FC236}">
                <a16:creationId xmlns:a16="http://schemas.microsoft.com/office/drawing/2014/main" id="{231E025A-3806-871F-062F-405F70B57D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78426" y="2215242"/>
            <a:ext cx="896937" cy="35718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fr-FR" altLang="en-US" sz="1800"/>
              <a:t>1</a:t>
            </a:r>
          </a:p>
        </p:txBody>
      </p:sp>
      <p:sp>
        <p:nvSpPr>
          <p:cNvPr id="108550" name="Rectangle 5">
            <a:extLst>
              <a:ext uri="{FF2B5EF4-FFF2-40B4-BE49-F238E27FC236}">
                <a16:creationId xmlns:a16="http://schemas.microsoft.com/office/drawing/2014/main" id="{8D2179A6-24E6-B2BD-F57E-547A56D494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75362" y="2215242"/>
            <a:ext cx="300038" cy="35718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fr-FR" altLang="en-US" sz="1800"/>
          </a:p>
        </p:txBody>
      </p:sp>
      <p:sp>
        <p:nvSpPr>
          <p:cNvPr id="108551" name="Rectangle 6">
            <a:extLst>
              <a:ext uri="{FF2B5EF4-FFF2-40B4-BE49-F238E27FC236}">
                <a16:creationId xmlns:a16="http://schemas.microsoft.com/office/drawing/2014/main" id="{45B173B5-1CD3-51E2-0837-32E69AEFBE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24651" y="2215242"/>
            <a:ext cx="896937" cy="35718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fr-FR" altLang="en-US" sz="1800"/>
              <a:t>2</a:t>
            </a:r>
          </a:p>
        </p:txBody>
      </p:sp>
      <p:sp>
        <p:nvSpPr>
          <p:cNvPr id="108552" name="Rectangle 7">
            <a:extLst>
              <a:ext uri="{FF2B5EF4-FFF2-40B4-BE49-F238E27FC236}">
                <a16:creationId xmlns:a16="http://schemas.microsoft.com/office/drawing/2014/main" id="{262A8E3A-DBA7-4B56-1DB4-2501C22E41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21587" y="2215242"/>
            <a:ext cx="300038" cy="35718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fr-FR" altLang="en-US" sz="1800"/>
          </a:p>
        </p:txBody>
      </p:sp>
      <p:sp>
        <p:nvSpPr>
          <p:cNvPr id="108553" name="Rectangle 8">
            <a:extLst>
              <a:ext uri="{FF2B5EF4-FFF2-40B4-BE49-F238E27FC236}">
                <a16:creationId xmlns:a16="http://schemas.microsoft.com/office/drawing/2014/main" id="{BA8EF6CA-1B11-455F-3312-B357C0C9FE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20088" y="2215242"/>
            <a:ext cx="898525" cy="35718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fr-FR" altLang="en-US" sz="1800"/>
              <a:t>3</a:t>
            </a:r>
          </a:p>
        </p:txBody>
      </p:sp>
      <p:sp>
        <p:nvSpPr>
          <p:cNvPr id="108554" name="Rectangle 9">
            <a:extLst>
              <a:ext uri="{FF2B5EF4-FFF2-40B4-BE49-F238E27FC236}">
                <a16:creationId xmlns:a16="http://schemas.microsoft.com/office/drawing/2014/main" id="{D8AEC164-67F4-FAD0-DD69-040B21B9E0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18612" y="2215242"/>
            <a:ext cx="298450" cy="35718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fr-FR" altLang="en-US" sz="1800"/>
          </a:p>
        </p:txBody>
      </p:sp>
      <p:sp>
        <p:nvSpPr>
          <p:cNvPr id="108555" name="Line 10">
            <a:extLst>
              <a:ext uri="{FF2B5EF4-FFF2-40B4-BE49-F238E27FC236}">
                <a16:creationId xmlns:a16="http://schemas.microsoft.com/office/drawing/2014/main" id="{9065B86A-63EA-8378-843B-88819001F246}"/>
              </a:ext>
            </a:extLst>
          </p:cNvPr>
          <p:cNvSpPr>
            <a:spLocks noChangeShapeType="1"/>
          </p:cNvSpPr>
          <p:nvPr/>
        </p:nvSpPr>
        <p:spPr bwMode="auto">
          <a:xfrm>
            <a:off x="8026176" y="2394630"/>
            <a:ext cx="4984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8556" name="Line 11">
            <a:extLst>
              <a:ext uri="{FF2B5EF4-FFF2-40B4-BE49-F238E27FC236}">
                <a16:creationId xmlns:a16="http://schemas.microsoft.com/office/drawing/2014/main" id="{56D4B85E-B67C-CC8A-71DB-379AEB075DA9}"/>
              </a:ext>
            </a:extLst>
          </p:cNvPr>
          <p:cNvSpPr>
            <a:spLocks noChangeShapeType="1"/>
          </p:cNvSpPr>
          <p:nvPr/>
        </p:nvSpPr>
        <p:spPr bwMode="auto">
          <a:xfrm>
            <a:off x="9572401" y="2394630"/>
            <a:ext cx="5476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8557" name="Line 12">
            <a:extLst>
              <a:ext uri="{FF2B5EF4-FFF2-40B4-BE49-F238E27FC236}">
                <a16:creationId xmlns:a16="http://schemas.microsoft.com/office/drawing/2014/main" id="{DB188CB7-F932-1317-B9C3-36CD916A74E7}"/>
              </a:ext>
            </a:extLst>
          </p:cNvPr>
          <p:cNvSpPr>
            <a:spLocks noChangeShapeType="1"/>
          </p:cNvSpPr>
          <p:nvPr/>
        </p:nvSpPr>
        <p:spPr bwMode="auto">
          <a:xfrm>
            <a:off x="11018612" y="2215242"/>
            <a:ext cx="298450" cy="3571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8558" name="Line 13">
            <a:extLst>
              <a:ext uri="{FF2B5EF4-FFF2-40B4-BE49-F238E27FC236}">
                <a16:creationId xmlns:a16="http://schemas.microsoft.com/office/drawing/2014/main" id="{365EAD3C-E670-E7C7-A564-0CBCBE381B5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1018612" y="2215242"/>
            <a:ext cx="298450" cy="3571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8559" name="Text Box 14">
            <a:extLst>
              <a:ext uri="{FF2B5EF4-FFF2-40B4-BE49-F238E27FC236}">
                <a16:creationId xmlns:a16="http://schemas.microsoft.com/office/drawing/2014/main" id="{BF9C543E-C391-D08A-50D0-426CAA5501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07487" y="2596243"/>
            <a:ext cx="9144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fr-FR" altLang="en-US" sz="1400"/>
              <a:t>NULL</a:t>
            </a:r>
          </a:p>
        </p:txBody>
      </p:sp>
      <p:sp>
        <p:nvSpPr>
          <p:cNvPr id="108560" name="Rectangle 15">
            <a:extLst>
              <a:ext uri="{FF2B5EF4-FFF2-40B4-BE49-F238E27FC236}">
                <a16:creationId xmlns:a16="http://schemas.microsoft.com/office/drawing/2014/main" id="{5AB140E8-15C9-15C5-2499-F72F2A5FD8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30725" y="2215242"/>
            <a:ext cx="298450" cy="35718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fr-FR" altLang="en-US" sz="1800"/>
          </a:p>
        </p:txBody>
      </p:sp>
      <p:sp>
        <p:nvSpPr>
          <p:cNvPr id="108561" name="Line 16">
            <a:extLst>
              <a:ext uri="{FF2B5EF4-FFF2-40B4-BE49-F238E27FC236}">
                <a16:creationId xmlns:a16="http://schemas.microsoft.com/office/drawing/2014/main" id="{3617426F-9147-9928-E0C2-6C7DBFC47736}"/>
              </a:ext>
            </a:extLst>
          </p:cNvPr>
          <p:cNvSpPr>
            <a:spLocks noChangeShapeType="1"/>
          </p:cNvSpPr>
          <p:nvPr/>
        </p:nvSpPr>
        <p:spPr bwMode="auto">
          <a:xfrm>
            <a:off x="6479951" y="2394630"/>
            <a:ext cx="4984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8562" name="Text Box 17">
            <a:extLst>
              <a:ext uri="{FF2B5EF4-FFF2-40B4-BE49-F238E27FC236}">
                <a16:creationId xmlns:a16="http://schemas.microsoft.com/office/drawing/2014/main" id="{E6B8BF0C-1E34-3C8B-6C53-472272B407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30687" y="2661330"/>
            <a:ext cx="685800" cy="315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fr-FR" altLang="en-US" sz="1400"/>
              <a:t>root</a:t>
            </a:r>
          </a:p>
        </p:txBody>
      </p:sp>
      <p:sp>
        <p:nvSpPr>
          <p:cNvPr id="108563" name="Rectangle 19">
            <a:extLst>
              <a:ext uri="{FF2B5EF4-FFF2-40B4-BE49-F238E27FC236}">
                <a16:creationId xmlns:a16="http://schemas.microsoft.com/office/drawing/2014/main" id="{81D8E88D-DB86-589F-D13E-51472F9234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78426" y="2977242"/>
            <a:ext cx="896937" cy="35718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fr-FR" altLang="en-US" sz="1800"/>
              <a:t>1</a:t>
            </a:r>
          </a:p>
        </p:txBody>
      </p:sp>
      <p:sp>
        <p:nvSpPr>
          <p:cNvPr id="108564" name="Rectangle 20">
            <a:extLst>
              <a:ext uri="{FF2B5EF4-FFF2-40B4-BE49-F238E27FC236}">
                <a16:creationId xmlns:a16="http://schemas.microsoft.com/office/drawing/2014/main" id="{46BA9DB7-53C8-B153-6519-A2B4DEF135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75362" y="2977242"/>
            <a:ext cx="300038" cy="35718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fr-FR" altLang="en-US" sz="1800"/>
          </a:p>
        </p:txBody>
      </p:sp>
      <p:sp>
        <p:nvSpPr>
          <p:cNvPr id="108565" name="Rectangle 21">
            <a:extLst>
              <a:ext uri="{FF2B5EF4-FFF2-40B4-BE49-F238E27FC236}">
                <a16:creationId xmlns:a16="http://schemas.microsoft.com/office/drawing/2014/main" id="{7645E14D-E72B-B404-E0E8-EBA90F32D6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24651" y="2977242"/>
            <a:ext cx="896937" cy="35718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fr-FR" altLang="en-US" sz="1800"/>
              <a:t>2</a:t>
            </a:r>
          </a:p>
        </p:txBody>
      </p:sp>
      <p:sp>
        <p:nvSpPr>
          <p:cNvPr id="108566" name="Rectangle 22">
            <a:extLst>
              <a:ext uri="{FF2B5EF4-FFF2-40B4-BE49-F238E27FC236}">
                <a16:creationId xmlns:a16="http://schemas.microsoft.com/office/drawing/2014/main" id="{84721CD5-F88C-8E43-420D-2F1814316A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21587" y="2977242"/>
            <a:ext cx="300038" cy="35718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fr-FR" altLang="en-US" sz="1800"/>
          </a:p>
        </p:txBody>
      </p:sp>
      <p:sp>
        <p:nvSpPr>
          <p:cNvPr id="108567" name="Rectangle 23">
            <a:extLst>
              <a:ext uri="{FF2B5EF4-FFF2-40B4-BE49-F238E27FC236}">
                <a16:creationId xmlns:a16="http://schemas.microsoft.com/office/drawing/2014/main" id="{71619555-3CD1-74E1-BDEC-372493015A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20088" y="2977242"/>
            <a:ext cx="898525" cy="35718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fr-FR" altLang="en-US" sz="1800"/>
              <a:t>3</a:t>
            </a:r>
          </a:p>
        </p:txBody>
      </p:sp>
      <p:sp>
        <p:nvSpPr>
          <p:cNvPr id="108568" name="Rectangle 24">
            <a:extLst>
              <a:ext uri="{FF2B5EF4-FFF2-40B4-BE49-F238E27FC236}">
                <a16:creationId xmlns:a16="http://schemas.microsoft.com/office/drawing/2014/main" id="{3FD718E8-F12E-73B6-7751-7F95ACFC87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18612" y="2977242"/>
            <a:ext cx="298450" cy="35718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fr-FR" altLang="en-US" sz="1800"/>
          </a:p>
        </p:txBody>
      </p:sp>
      <p:sp>
        <p:nvSpPr>
          <p:cNvPr id="108569" name="Line 11">
            <a:extLst>
              <a:ext uri="{FF2B5EF4-FFF2-40B4-BE49-F238E27FC236}">
                <a16:creationId xmlns:a16="http://schemas.microsoft.com/office/drawing/2014/main" id="{F8796B78-6107-BA86-8EA6-B414D9312B6B}"/>
              </a:ext>
            </a:extLst>
          </p:cNvPr>
          <p:cNvSpPr>
            <a:spLocks noChangeShapeType="1"/>
          </p:cNvSpPr>
          <p:nvPr/>
        </p:nvSpPr>
        <p:spPr bwMode="auto">
          <a:xfrm>
            <a:off x="9572401" y="3156630"/>
            <a:ext cx="5476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8570" name="Line 12">
            <a:extLst>
              <a:ext uri="{FF2B5EF4-FFF2-40B4-BE49-F238E27FC236}">
                <a16:creationId xmlns:a16="http://schemas.microsoft.com/office/drawing/2014/main" id="{3808A7A1-6F41-707F-8A2A-13EBA1B9894B}"/>
              </a:ext>
            </a:extLst>
          </p:cNvPr>
          <p:cNvSpPr>
            <a:spLocks noChangeShapeType="1"/>
          </p:cNvSpPr>
          <p:nvPr/>
        </p:nvSpPr>
        <p:spPr bwMode="auto">
          <a:xfrm>
            <a:off x="11018612" y="2977242"/>
            <a:ext cx="298450" cy="3571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8571" name="Line 13">
            <a:extLst>
              <a:ext uri="{FF2B5EF4-FFF2-40B4-BE49-F238E27FC236}">
                <a16:creationId xmlns:a16="http://schemas.microsoft.com/office/drawing/2014/main" id="{831E8AD1-2BF7-8285-3654-38C0FD74332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1018612" y="2977242"/>
            <a:ext cx="298450" cy="3571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8572" name="Text Box 14">
            <a:extLst>
              <a:ext uri="{FF2B5EF4-FFF2-40B4-BE49-F238E27FC236}">
                <a16:creationId xmlns:a16="http://schemas.microsoft.com/office/drawing/2014/main" id="{10E32D5F-6820-636B-D927-A18FFB18CA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07487" y="3358243"/>
            <a:ext cx="9144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fr-FR" altLang="en-US" sz="1400"/>
              <a:t>NULL</a:t>
            </a:r>
          </a:p>
        </p:txBody>
      </p:sp>
      <p:sp>
        <p:nvSpPr>
          <p:cNvPr id="108573" name="Rectangle 30">
            <a:extLst>
              <a:ext uri="{FF2B5EF4-FFF2-40B4-BE49-F238E27FC236}">
                <a16:creationId xmlns:a16="http://schemas.microsoft.com/office/drawing/2014/main" id="{39F3F370-A476-D1DC-40D4-837C15C55D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30725" y="2977242"/>
            <a:ext cx="298450" cy="35718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fr-FR" altLang="en-US" sz="1800"/>
          </a:p>
        </p:txBody>
      </p:sp>
      <p:sp>
        <p:nvSpPr>
          <p:cNvPr id="108574" name="Line 16">
            <a:extLst>
              <a:ext uri="{FF2B5EF4-FFF2-40B4-BE49-F238E27FC236}">
                <a16:creationId xmlns:a16="http://schemas.microsoft.com/office/drawing/2014/main" id="{AAF7CAD7-DE20-0BA7-471E-91CD351ED7D9}"/>
              </a:ext>
            </a:extLst>
          </p:cNvPr>
          <p:cNvSpPr>
            <a:spLocks noChangeShapeType="1"/>
          </p:cNvSpPr>
          <p:nvPr/>
        </p:nvSpPr>
        <p:spPr bwMode="auto">
          <a:xfrm>
            <a:off x="6479951" y="3156630"/>
            <a:ext cx="4984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8575" name="Text Box 17">
            <a:extLst>
              <a:ext uri="{FF2B5EF4-FFF2-40B4-BE49-F238E27FC236}">
                <a16:creationId xmlns:a16="http://schemas.microsoft.com/office/drawing/2014/main" id="{44B60026-BBDD-3800-35F5-CA829BC263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45287" y="3358243"/>
            <a:ext cx="685800" cy="315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fr-FR" altLang="en-US" sz="1400"/>
              <a:t>root</a:t>
            </a:r>
          </a:p>
        </p:txBody>
      </p:sp>
      <p:sp>
        <p:nvSpPr>
          <p:cNvPr id="108576" name="Text Box 17">
            <a:extLst>
              <a:ext uri="{FF2B5EF4-FFF2-40B4-BE49-F238E27FC236}">
                <a16:creationId xmlns:a16="http://schemas.microsoft.com/office/drawing/2014/main" id="{BAADA9DE-BB92-C31D-ABF6-A5D0BC1AB2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06887" y="3499530"/>
            <a:ext cx="685800" cy="315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fr-FR" altLang="en-US" sz="1400"/>
              <a:t>cur</a:t>
            </a:r>
          </a:p>
        </p:txBody>
      </p:sp>
      <p:sp>
        <p:nvSpPr>
          <p:cNvPr id="108577" name="Line 13">
            <a:extLst>
              <a:ext uri="{FF2B5EF4-FFF2-40B4-BE49-F238E27FC236}">
                <a16:creationId xmlns:a16="http://schemas.microsoft.com/office/drawing/2014/main" id="{B5999626-A2D3-36D6-0DB4-186290D631D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900762" y="2977242"/>
            <a:ext cx="298450" cy="3571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8578" name="Line 12">
            <a:extLst>
              <a:ext uri="{FF2B5EF4-FFF2-40B4-BE49-F238E27FC236}">
                <a16:creationId xmlns:a16="http://schemas.microsoft.com/office/drawing/2014/main" id="{E3246B95-E2B0-A79E-DD6D-0C5D634F67F9}"/>
              </a:ext>
            </a:extLst>
          </p:cNvPr>
          <p:cNvSpPr>
            <a:spLocks noChangeShapeType="1"/>
          </p:cNvSpPr>
          <p:nvPr/>
        </p:nvSpPr>
        <p:spPr bwMode="auto">
          <a:xfrm>
            <a:off x="7870601" y="2994706"/>
            <a:ext cx="300037" cy="3571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8579" name="Text Box 17">
            <a:extLst>
              <a:ext uri="{FF2B5EF4-FFF2-40B4-BE49-F238E27FC236}">
                <a16:creationId xmlns:a16="http://schemas.microsoft.com/office/drawing/2014/main" id="{4345D2B9-3B9D-F1CB-8EAE-78B5CA302F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21287" y="3358243"/>
            <a:ext cx="14478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fr-FR" altLang="en-US" sz="1400"/>
              <a:t>prev = NULL</a:t>
            </a:r>
          </a:p>
        </p:txBody>
      </p:sp>
      <p:sp>
        <p:nvSpPr>
          <p:cNvPr id="108580" name="Rectangle 37">
            <a:extLst>
              <a:ext uri="{FF2B5EF4-FFF2-40B4-BE49-F238E27FC236}">
                <a16:creationId xmlns:a16="http://schemas.microsoft.com/office/drawing/2014/main" id="{8F922461-749E-EEAA-0BA8-9579B234F4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78426" y="3721781"/>
            <a:ext cx="896937" cy="357187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fr-FR" altLang="en-US" sz="1800"/>
              <a:t>1</a:t>
            </a:r>
          </a:p>
        </p:txBody>
      </p:sp>
      <p:sp>
        <p:nvSpPr>
          <p:cNvPr id="108581" name="Rectangle 38">
            <a:extLst>
              <a:ext uri="{FF2B5EF4-FFF2-40B4-BE49-F238E27FC236}">
                <a16:creationId xmlns:a16="http://schemas.microsoft.com/office/drawing/2014/main" id="{A56C870C-3F0E-0C5F-6B5A-0AAE7D2E74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75362" y="3721781"/>
            <a:ext cx="300038" cy="357187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fr-FR" altLang="en-US" sz="1800"/>
          </a:p>
        </p:txBody>
      </p:sp>
      <p:sp>
        <p:nvSpPr>
          <p:cNvPr id="108582" name="Rectangle 39">
            <a:extLst>
              <a:ext uri="{FF2B5EF4-FFF2-40B4-BE49-F238E27FC236}">
                <a16:creationId xmlns:a16="http://schemas.microsoft.com/office/drawing/2014/main" id="{640E688C-BC26-E2F9-627C-14AA1A27C3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24651" y="3721781"/>
            <a:ext cx="896937" cy="357187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fr-FR" altLang="en-US" sz="1800"/>
              <a:t>2</a:t>
            </a:r>
          </a:p>
        </p:txBody>
      </p:sp>
      <p:sp>
        <p:nvSpPr>
          <p:cNvPr id="108583" name="Rectangle 40">
            <a:extLst>
              <a:ext uri="{FF2B5EF4-FFF2-40B4-BE49-F238E27FC236}">
                <a16:creationId xmlns:a16="http://schemas.microsoft.com/office/drawing/2014/main" id="{E3551E0C-CE47-96BC-E383-B78E690A53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21587" y="3721781"/>
            <a:ext cx="300038" cy="357187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fr-FR" altLang="en-US" sz="1800"/>
          </a:p>
        </p:txBody>
      </p:sp>
      <p:sp>
        <p:nvSpPr>
          <p:cNvPr id="108584" name="Rectangle 41">
            <a:extLst>
              <a:ext uri="{FF2B5EF4-FFF2-40B4-BE49-F238E27FC236}">
                <a16:creationId xmlns:a16="http://schemas.microsoft.com/office/drawing/2014/main" id="{3BB09B30-EBE8-3F95-9340-E0C0687A23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20088" y="3721781"/>
            <a:ext cx="898525" cy="357187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fr-FR" altLang="en-US" sz="1800"/>
              <a:t>3</a:t>
            </a:r>
          </a:p>
        </p:txBody>
      </p:sp>
      <p:sp>
        <p:nvSpPr>
          <p:cNvPr id="108585" name="Rectangle 42">
            <a:extLst>
              <a:ext uri="{FF2B5EF4-FFF2-40B4-BE49-F238E27FC236}">
                <a16:creationId xmlns:a16="http://schemas.microsoft.com/office/drawing/2014/main" id="{05ACFA52-C66C-7565-4C6B-39A01C3B8F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18612" y="3721781"/>
            <a:ext cx="298450" cy="357187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fr-FR" altLang="en-US" sz="1800"/>
          </a:p>
        </p:txBody>
      </p:sp>
      <p:sp>
        <p:nvSpPr>
          <p:cNvPr id="108586" name="Line 12">
            <a:extLst>
              <a:ext uri="{FF2B5EF4-FFF2-40B4-BE49-F238E27FC236}">
                <a16:creationId xmlns:a16="http://schemas.microsoft.com/office/drawing/2014/main" id="{FD69A25D-6212-42AC-8988-76506B6FE104}"/>
              </a:ext>
            </a:extLst>
          </p:cNvPr>
          <p:cNvSpPr>
            <a:spLocks noChangeShapeType="1"/>
          </p:cNvSpPr>
          <p:nvPr/>
        </p:nvSpPr>
        <p:spPr bwMode="auto">
          <a:xfrm>
            <a:off x="11018612" y="3721781"/>
            <a:ext cx="298450" cy="3571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8587" name="Line 13">
            <a:extLst>
              <a:ext uri="{FF2B5EF4-FFF2-40B4-BE49-F238E27FC236}">
                <a16:creationId xmlns:a16="http://schemas.microsoft.com/office/drawing/2014/main" id="{EA24AD2D-0389-D4C1-4211-B73B23ACBF5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1018612" y="3721781"/>
            <a:ext cx="298450" cy="3571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8588" name="Text Box 14">
            <a:extLst>
              <a:ext uri="{FF2B5EF4-FFF2-40B4-BE49-F238E27FC236}">
                <a16:creationId xmlns:a16="http://schemas.microsoft.com/office/drawing/2014/main" id="{2399ABCA-A918-7BB0-C7FC-3D5107BC5F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07487" y="4120243"/>
            <a:ext cx="9144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fr-FR" altLang="en-US" sz="1400"/>
              <a:t>NULL</a:t>
            </a:r>
          </a:p>
        </p:txBody>
      </p:sp>
      <p:sp>
        <p:nvSpPr>
          <p:cNvPr id="108589" name="Line 16">
            <a:extLst>
              <a:ext uri="{FF2B5EF4-FFF2-40B4-BE49-F238E27FC236}">
                <a16:creationId xmlns:a16="http://schemas.microsoft.com/office/drawing/2014/main" id="{4F7D00B7-C89C-DAD2-D428-DC83317E484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078687" y="4078967"/>
            <a:ext cx="2286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8590" name="Text Box 17">
            <a:extLst>
              <a:ext uri="{FF2B5EF4-FFF2-40B4-BE49-F238E27FC236}">
                <a16:creationId xmlns:a16="http://schemas.microsoft.com/office/drawing/2014/main" id="{BEFE8587-6528-8183-407C-2E8E0755F5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45487" y="4102780"/>
            <a:ext cx="685800" cy="315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fr-FR" altLang="en-US" sz="1400"/>
              <a:t>root</a:t>
            </a:r>
          </a:p>
        </p:txBody>
      </p:sp>
      <p:sp>
        <p:nvSpPr>
          <p:cNvPr id="108591" name="Text Box 17">
            <a:extLst>
              <a:ext uri="{FF2B5EF4-FFF2-40B4-BE49-F238E27FC236}">
                <a16:creationId xmlns:a16="http://schemas.microsoft.com/office/drawing/2014/main" id="{C943EB74-1361-631C-2A07-174C592E8C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21487" y="4120243"/>
            <a:ext cx="685800" cy="315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fr-FR" altLang="en-US" sz="1400"/>
              <a:t>cur</a:t>
            </a:r>
          </a:p>
        </p:txBody>
      </p:sp>
      <p:sp>
        <p:nvSpPr>
          <p:cNvPr id="108592" name="Line 13">
            <a:extLst>
              <a:ext uri="{FF2B5EF4-FFF2-40B4-BE49-F238E27FC236}">
                <a16:creationId xmlns:a16="http://schemas.microsoft.com/office/drawing/2014/main" id="{E9C934E2-D86A-C675-83AD-8331D2991B8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900762" y="3721781"/>
            <a:ext cx="298450" cy="3571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8593" name="Line 12">
            <a:extLst>
              <a:ext uri="{FF2B5EF4-FFF2-40B4-BE49-F238E27FC236}">
                <a16:creationId xmlns:a16="http://schemas.microsoft.com/office/drawing/2014/main" id="{F15FA568-6F31-D2B3-6B1C-BDA55AAD5C31}"/>
              </a:ext>
            </a:extLst>
          </p:cNvPr>
          <p:cNvSpPr>
            <a:spLocks noChangeShapeType="1"/>
          </p:cNvSpPr>
          <p:nvPr/>
        </p:nvSpPr>
        <p:spPr bwMode="auto">
          <a:xfrm>
            <a:off x="7870601" y="3739242"/>
            <a:ext cx="300037" cy="3571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8594" name="Text Box 17">
            <a:extLst>
              <a:ext uri="{FF2B5EF4-FFF2-40B4-BE49-F238E27FC236}">
                <a16:creationId xmlns:a16="http://schemas.microsoft.com/office/drawing/2014/main" id="{EB4664DC-7C89-12AB-34A7-64287E4856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64287" y="4120243"/>
            <a:ext cx="6096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fr-FR" altLang="en-US" sz="1400"/>
              <a:t>prev</a:t>
            </a:r>
          </a:p>
        </p:txBody>
      </p:sp>
      <p:sp>
        <p:nvSpPr>
          <p:cNvPr id="108595" name="Freeform 54">
            <a:extLst>
              <a:ext uri="{FF2B5EF4-FFF2-40B4-BE49-F238E27FC236}">
                <a16:creationId xmlns:a16="http://schemas.microsoft.com/office/drawing/2014/main" id="{5D867551-25AC-0BBE-C051-0E30FDB5C9B4}"/>
              </a:ext>
            </a:extLst>
          </p:cNvPr>
          <p:cNvSpPr>
            <a:spLocks/>
          </p:cNvSpPr>
          <p:nvPr/>
        </p:nvSpPr>
        <p:spPr bwMode="auto">
          <a:xfrm>
            <a:off x="8018237" y="3586842"/>
            <a:ext cx="2141538" cy="401638"/>
          </a:xfrm>
          <a:custGeom>
            <a:avLst/>
            <a:gdLst>
              <a:gd name="T0" fmla="*/ 1541287 w 2142392"/>
              <a:gd name="T1" fmla="*/ 338066 h 401516"/>
              <a:gd name="T2" fmla="*/ 1856551 w 2142392"/>
              <a:gd name="T3" fmla="*/ 355704 h 401516"/>
              <a:gd name="T4" fmla="*/ 1891579 w 2142392"/>
              <a:gd name="T5" fmla="*/ 55855 h 401516"/>
              <a:gd name="T6" fmla="*/ 402836 w 2142392"/>
              <a:gd name="T7" fmla="*/ 20576 h 401516"/>
              <a:gd name="T8" fmla="*/ 0 w 2142392"/>
              <a:gd name="T9" fmla="*/ 161683 h 40151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142392"/>
              <a:gd name="T16" fmla="*/ 0 h 401516"/>
              <a:gd name="T17" fmla="*/ 2142392 w 2142392"/>
              <a:gd name="T18" fmla="*/ 401516 h 40151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142392" h="401516">
                <a:moveTo>
                  <a:pt x="1547446" y="337039"/>
                </a:moveTo>
                <a:cubicBezTo>
                  <a:pt x="1676400" y="369277"/>
                  <a:pt x="1805354" y="401516"/>
                  <a:pt x="1863969" y="354624"/>
                </a:cubicBezTo>
                <a:cubicBezTo>
                  <a:pt x="1922584" y="307732"/>
                  <a:pt x="2142392" y="111370"/>
                  <a:pt x="1899138" y="55685"/>
                </a:cubicBezTo>
                <a:cubicBezTo>
                  <a:pt x="1655884" y="0"/>
                  <a:pt x="720969" y="2931"/>
                  <a:pt x="404446" y="20516"/>
                </a:cubicBezTo>
                <a:cubicBezTo>
                  <a:pt x="87923" y="38101"/>
                  <a:pt x="38100" y="128955"/>
                  <a:pt x="0" y="161193"/>
                </a:cubicBezTo>
              </a:path>
            </a:pathLst>
          </a:cu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8596" name="Line 16">
            <a:extLst>
              <a:ext uri="{FF2B5EF4-FFF2-40B4-BE49-F238E27FC236}">
                <a16:creationId xmlns:a16="http://schemas.microsoft.com/office/drawing/2014/main" id="{8992C034-7391-8E5B-B14A-561E4C1F853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0661425" y="4085317"/>
            <a:ext cx="2286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8597" name="Line 16">
            <a:extLst>
              <a:ext uri="{FF2B5EF4-FFF2-40B4-BE49-F238E27FC236}">
                <a16:creationId xmlns:a16="http://schemas.microsoft.com/office/drawing/2014/main" id="{F560275F-9396-2156-FEB8-D9F820DC6C8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078687" y="3282042"/>
            <a:ext cx="2286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8598" name="Rectangle 57">
            <a:extLst>
              <a:ext uri="{FF2B5EF4-FFF2-40B4-BE49-F238E27FC236}">
                <a16:creationId xmlns:a16="http://schemas.microsoft.com/office/drawing/2014/main" id="{610CCD80-FBD7-0C4D-ADD7-8DB0FCED8E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78426" y="4691742"/>
            <a:ext cx="896937" cy="35718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fr-FR" altLang="en-US" sz="1800"/>
              <a:t>1</a:t>
            </a:r>
          </a:p>
        </p:txBody>
      </p:sp>
      <p:sp>
        <p:nvSpPr>
          <p:cNvPr id="108599" name="Rectangle 58">
            <a:extLst>
              <a:ext uri="{FF2B5EF4-FFF2-40B4-BE49-F238E27FC236}">
                <a16:creationId xmlns:a16="http://schemas.microsoft.com/office/drawing/2014/main" id="{55EEC7B6-6A78-D6DE-659A-BA15D34CD5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75362" y="4691742"/>
            <a:ext cx="300038" cy="35718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fr-FR" altLang="en-US" sz="1800"/>
          </a:p>
        </p:txBody>
      </p:sp>
      <p:sp>
        <p:nvSpPr>
          <p:cNvPr id="108600" name="Rectangle 59">
            <a:extLst>
              <a:ext uri="{FF2B5EF4-FFF2-40B4-BE49-F238E27FC236}">
                <a16:creationId xmlns:a16="http://schemas.microsoft.com/office/drawing/2014/main" id="{83FD314E-B53D-48EF-509C-DA1B0E85C2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24651" y="4691742"/>
            <a:ext cx="896937" cy="35718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fr-FR" altLang="en-US" sz="1800"/>
              <a:t>2</a:t>
            </a:r>
          </a:p>
        </p:txBody>
      </p:sp>
      <p:sp>
        <p:nvSpPr>
          <p:cNvPr id="108601" name="Rectangle 60">
            <a:extLst>
              <a:ext uri="{FF2B5EF4-FFF2-40B4-BE49-F238E27FC236}">
                <a16:creationId xmlns:a16="http://schemas.microsoft.com/office/drawing/2014/main" id="{2C28F912-AF8C-95DB-F852-51C6032F48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21587" y="4691742"/>
            <a:ext cx="300038" cy="35718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fr-FR" altLang="en-US" sz="1800"/>
          </a:p>
        </p:txBody>
      </p:sp>
      <p:sp>
        <p:nvSpPr>
          <p:cNvPr id="108602" name="Rectangle 61">
            <a:extLst>
              <a:ext uri="{FF2B5EF4-FFF2-40B4-BE49-F238E27FC236}">
                <a16:creationId xmlns:a16="http://schemas.microsoft.com/office/drawing/2014/main" id="{09C9F0D4-2817-CEF1-DC1D-0FF5F8226C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20088" y="4691742"/>
            <a:ext cx="898525" cy="35718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fr-FR" altLang="en-US" sz="1800"/>
              <a:t>3</a:t>
            </a:r>
          </a:p>
        </p:txBody>
      </p:sp>
      <p:sp>
        <p:nvSpPr>
          <p:cNvPr id="108603" name="Rectangle 62">
            <a:extLst>
              <a:ext uri="{FF2B5EF4-FFF2-40B4-BE49-F238E27FC236}">
                <a16:creationId xmlns:a16="http://schemas.microsoft.com/office/drawing/2014/main" id="{4577DF05-FAD1-CF6F-9CDE-6C4B54DFB2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18612" y="4691742"/>
            <a:ext cx="298450" cy="35718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fr-FR" altLang="en-US" sz="1800"/>
          </a:p>
        </p:txBody>
      </p:sp>
      <p:sp>
        <p:nvSpPr>
          <p:cNvPr id="108604" name="Text Box 17">
            <a:extLst>
              <a:ext uri="{FF2B5EF4-FFF2-40B4-BE49-F238E27FC236}">
                <a16:creationId xmlns:a16="http://schemas.microsoft.com/office/drawing/2014/main" id="{B089ECE4-9B53-4D35-A85D-D7F3366F04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45487" y="5072743"/>
            <a:ext cx="685800" cy="315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fr-FR" altLang="en-US" sz="1400"/>
              <a:t>cur</a:t>
            </a:r>
          </a:p>
        </p:txBody>
      </p:sp>
      <p:sp>
        <p:nvSpPr>
          <p:cNvPr id="108605" name="Text Box 17">
            <a:extLst>
              <a:ext uri="{FF2B5EF4-FFF2-40B4-BE49-F238E27FC236}">
                <a16:creationId xmlns:a16="http://schemas.microsoft.com/office/drawing/2014/main" id="{4AE97AC1-18E7-72F0-953E-33BC70FE46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23212" y="5064805"/>
            <a:ext cx="685800" cy="315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fr-FR" altLang="en-US" sz="1400"/>
              <a:t>prev</a:t>
            </a:r>
          </a:p>
        </p:txBody>
      </p:sp>
      <p:sp>
        <p:nvSpPr>
          <p:cNvPr id="108606" name="Line 13">
            <a:extLst>
              <a:ext uri="{FF2B5EF4-FFF2-40B4-BE49-F238E27FC236}">
                <a16:creationId xmlns:a16="http://schemas.microsoft.com/office/drawing/2014/main" id="{F35346A7-C3C5-03B4-97A8-C145EAC88FE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900762" y="4691742"/>
            <a:ext cx="298450" cy="3571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8607" name="Line 12">
            <a:extLst>
              <a:ext uri="{FF2B5EF4-FFF2-40B4-BE49-F238E27FC236}">
                <a16:creationId xmlns:a16="http://schemas.microsoft.com/office/drawing/2014/main" id="{25B03871-9EFF-35B7-0B61-A2EDEAEE5031}"/>
              </a:ext>
            </a:extLst>
          </p:cNvPr>
          <p:cNvSpPr>
            <a:spLocks noChangeShapeType="1"/>
          </p:cNvSpPr>
          <p:nvPr/>
        </p:nvSpPr>
        <p:spPr bwMode="auto">
          <a:xfrm>
            <a:off x="7870601" y="4709206"/>
            <a:ext cx="300037" cy="3571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8608" name="Text Box 17">
            <a:extLst>
              <a:ext uri="{FF2B5EF4-FFF2-40B4-BE49-F238E27FC236}">
                <a16:creationId xmlns:a16="http://schemas.microsoft.com/office/drawing/2014/main" id="{96778A4E-422A-B3A9-F65E-2667708E1F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21287" y="5072743"/>
            <a:ext cx="14478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fr-FR" altLang="en-US" sz="1400"/>
              <a:t>prev = NULL</a:t>
            </a:r>
          </a:p>
        </p:txBody>
      </p:sp>
      <p:sp>
        <p:nvSpPr>
          <p:cNvPr id="108609" name="Freeform 72">
            <a:extLst>
              <a:ext uri="{FF2B5EF4-FFF2-40B4-BE49-F238E27FC236}">
                <a16:creationId xmlns:a16="http://schemas.microsoft.com/office/drawing/2014/main" id="{49531592-8C3B-3E8E-CED2-EDFA43AA0744}"/>
              </a:ext>
            </a:extLst>
          </p:cNvPr>
          <p:cNvSpPr>
            <a:spLocks/>
          </p:cNvSpPr>
          <p:nvPr/>
        </p:nvSpPr>
        <p:spPr bwMode="auto">
          <a:xfrm>
            <a:off x="8018237" y="4556806"/>
            <a:ext cx="2141538" cy="401637"/>
          </a:xfrm>
          <a:custGeom>
            <a:avLst/>
            <a:gdLst>
              <a:gd name="T0" fmla="*/ 1541287 w 2142392"/>
              <a:gd name="T1" fmla="*/ 338059 h 401516"/>
              <a:gd name="T2" fmla="*/ 1856551 w 2142392"/>
              <a:gd name="T3" fmla="*/ 355694 h 401516"/>
              <a:gd name="T4" fmla="*/ 1891579 w 2142392"/>
              <a:gd name="T5" fmla="*/ 55855 h 401516"/>
              <a:gd name="T6" fmla="*/ 402836 w 2142392"/>
              <a:gd name="T7" fmla="*/ 20576 h 401516"/>
              <a:gd name="T8" fmla="*/ 0 w 2142392"/>
              <a:gd name="T9" fmla="*/ 161683 h 40151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142392"/>
              <a:gd name="T16" fmla="*/ 0 h 401516"/>
              <a:gd name="T17" fmla="*/ 2142392 w 2142392"/>
              <a:gd name="T18" fmla="*/ 401516 h 40151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142392" h="401516">
                <a:moveTo>
                  <a:pt x="1547446" y="337039"/>
                </a:moveTo>
                <a:cubicBezTo>
                  <a:pt x="1676400" y="369277"/>
                  <a:pt x="1805354" y="401516"/>
                  <a:pt x="1863969" y="354624"/>
                </a:cubicBezTo>
                <a:cubicBezTo>
                  <a:pt x="1922584" y="307732"/>
                  <a:pt x="2142392" y="111370"/>
                  <a:pt x="1899138" y="55685"/>
                </a:cubicBezTo>
                <a:cubicBezTo>
                  <a:pt x="1655884" y="0"/>
                  <a:pt x="720969" y="2931"/>
                  <a:pt x="404446" y="20516"/>
                </a:cubicBezTo>
                <a:cubicBezTo>
                  <a:pt x="87923" y="38101"/>
                  <a:pt x="38100" y="128955"/>
                  <a:pt x="0" y="161193"/>
                </a:cubicBezTo>
              </a:path>
            </a:pathLst>
          </a:cu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8610" name="Line 16">
            <a:extLst>
              <a:ext uri="{FF2B5EF4-FFF2-40B4-BE49-F238E27FC236}">
                <a16:creationId xmlns:a16="http://schemas.microsoft.com/office/drawing/2014/main" id="{C0B1E2D6-7EA9-EB12-5094-C77F87D387D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0602687" y="5034642"/>
            <a:ext cx="2286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8611" name="Freeform 74">
            <a:extLst>
              <a:ext uri="{FF2B5EF4-FFF2-40B4-BE49-F238E27FC236}">
                <a16:creationId xmlns:a16="http://schemas.microsoft.com/office/drawing/2014/main" id="{902D560A-91AB-A9A2-AA2D-C0906BFC97E0}"/>
              </a:ext>
            </a:extLst>
          </p:cNvPr>
          <p:cNvSpPr>
            <a:spLocks/>
          </p:cNvSpPr>
          <p:nvPr/>
        </p:nvSpPr>
        <p:spPr bwMode="auto">
          <a:xfrm>
            <a:off x="9678763" y="4501242"/>
            <a:ext cx="1914525" cy="457200"/>
          </a:xfrm>
          <a:custGeom>
            <a:avLst/>
            <a:gdLst>
              <a:gd name="T0" fmla="*/ 448986 w 2142392"/>
              <a:gd name="T1" fmla="*/ 1406428 h 401516"/>
              <a:gd name="T2" fmla="*/ 540823 w 2142392"/>
              <a:gd name="T3" fmla="*/ 1479806 h 401516"/>
              <a:gd name="T4" fmla="*/ 551028 w 2142392"/>
              <a:gd name="T5" fmla="*/ 232369 h 401516"/>
              <a:gd name="T6" fmla="*/ 117348 w 2142392"/>
              <a:gd name="T7" fmla="*/ 85611 h 401516"/>
              <a:gd name="T8" fmla="*/ 0 w 2142392"/>
              <a:gd name="T9" fmla="*/ 672641 h 40151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142392"/>
              <a:gd name="T16" fmla="*/ 0 h 401516"/>
              <a:gd name="T17" fmla="*/ 2142392 w 2142392"/>
              <a:gd name="T18" fmla="*/ 401516 h 40151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142392" h="401516">
                <a:moveTo>
                  <a:pt x="1547446" y="337039"/>
                </a:moveTo>
                <a:cubicBezTo>
                  <a:pt x="1676400" y="369277"/>
                  <a:pt x="1805354" y="401516"/>
                  <a:pt x="1863969" y="354624"/>
                </a:cubicBezTo>
                <a:cubicBezTo>
                  <a:pt x="1922584" y="307732"/>
                  <a:pt x="2142392" y="111370"/>
                  <a:pt x="1899138" y="55685"/>
                </a:cubicBezTo>
                <a:cubicBezTo>
                  <a:pt x="1655884" y="0"/>
                  <a:pt x="720969" y="2931"/>
                  <a:pt x="404446" y="20516"/>
                </a:cubicBezTo>
                <a:cubicBezTo>
                  <a:pt x="87923" y="38101"/>
                  <a:pt x="38100" y="128955"/>
                  <a:pt x="0" y="161193"/>
                </a:cubicBezTo>
              </a:path>
            </a:pathLst>
          </a:cu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8612" name="Text Box 17">
            <a:extLst>
              <a:ext uri="{FF2B5EF4-FFF2-40B4-BE49-F238E27FC236}">
                <a16:creationId xmlns:a16="http://schemas.microsoft.com/office/drawing/2014/main" id="{AD74D121-633B-92E5-3047-69AE0D8477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21087" y="5052106"/>
            <a:ext cx="14478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fr-FR" altLang="en-US" sz="1400"/>
              <a:t>root ==NULL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5" name="Slide Number Placeholder 3">
            <a:extLst>
              <a:ext uri="{FF2B5EF4-FFF2-40B4-BE49-F238E27FC236}">
                <a16:creationId xmlns:a16="http://schemas.microsoft.com/office/drawing/2014/main" id="{5C428088-F7AB-B0AC-652E-6564B5905C5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BA1AF51-9E1B-46C9-A835-A22634E1776C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52</a:t>
            </a:fld>
            <a:endParaRPr lang="en-US" altLang="en-US" sz="14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BDB0B3-FB0A-EBDA-8C0A-BF869E61C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Program Output </a:t>
            </a:r>
          </a:p>
        </p:txBody>
      </p:sp>
      <p:pic>
        <p:nvPicPr>
          <p:cNvPr id="110596" name="Picture 2">
            <a:extLst>
              <a:ext uri="{FF2B5EF4-FFF2-40B4-BE49-F238E27FC236}">
                <a16:creationId xmlns:a16="http://schemas.microsoft.com/office/drawing/2014/main" id="{FC5F2DBE-33F1-51AD-5690-F622E0F1A16A}"/>
              </a:ext>
            </a:extLst>
          </p:cNvPr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3677" y="1095433"/>
            <a:ext cx="7246894" cy="4850650"/>
          </a:xfrm>
          <a:noFill/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73E091-9DCD-4DE7-96D1-A93E44E0F5B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Introduction to linked list</a:t>
            </a:r>
          </a:p>
          <a:p>
            <a:endParaRPr lang="en-US" dirty="0"/>
          </a:p>
          <a:p>
            <a:r>
              <a:rPr lang="en-US" dirty="0"/>
              <a:t>Implementation of singly linked list data structure</a:t>
            </a:r>
          </a:p>
          <a:p>
            <a:endParaRPr lang="en-US" dirty="0"/>
          </a:p>
          <a:p>
            <a:r>
              <a:rPr lang="en-US" b="1" dirty="0">
                <a:solidFill>
                  <a:srgbClr val="002060"/>
                </a:solidFill>
              </a:rPr>
              <a:t>Using list in specific problems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597924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52C827F-606E-E5F1-3D77-0DDEFA06B7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54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A68DF31-89F5-AEF2-9591-14FA5E4C3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1: Linked list manipulation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3F00F1-37FD-271E-AB94-1F66CDFB8E2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Write a program to perform the following tasks:</a:t>
            </a:r>
          </a:p>
          <a:p>
            <a:pPr lvl="1"/>
            <a:r>
              <a:rPr lang="en-US" dirty="0"/>
              <a:t>Build a linked list with the initially provided keys as the sequence a</a:t>
            </a:r>
            <a:r>
              <a:rPr lang="en-US" baseline="-25000" dirty="0"/>
              <a:t>1</a:t>
            </a:r>
            <a:r>
              <a:rPr lang="en-US" dirty="0"/>
              <a:t>, a</a:t>
            </a:r>
            <a:r>
              <a:rPr lang="en-US" baseline="-25000" dirty="0"/>
              <a:t>2</a:t>
            </a:r>
            <a:r>
              <a:rPr lang="en-US" dirty="0"/>
              <a:t>, …, a</a:t>
            </a:r>
            <a:r>
              <a:rPr lang="en-US" baseline="-25000" dirty="0"/>
              <a:t>n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Perform the following operations on the list: </a:t>
            </a:r>
          </a:p>
          <a:p>
            <a:pPr lvl="2"/>
            <a:r>
              <a:rPr lang="en-US" dirty="0"/>
              <a:t>adding 1 element to the beginning, to the end of the list, </a:t>
            </a:r>
          </a:p>
          <a:p>
            <a:pPr lvl="2"/>
            <a:r>
              <a:rPr lang="en-US" dirty="0"/>
              <a:t>go before or after an element in the list, </a:t>
            </a:r>
          </a:p>
          <a:p>
            <a:pPr lvl="2"/>
            <a:r>
              <a:rPr lang="en-US" dirty="0"/>
              <a:t>or remove an element from the list</a:t>
            </a:r>
          </a:p>
          <a:p>
            <a:r>
              <a:rPr lang="en-US" dirty="0"/>
              <a:t>Submit the program on the automatic evaluation system </a:t>
            </a:r>
          </a:p>
        </p:txBody>
      </p:sp>
    </p:spTree>
    <p:extLst>
      <p:ext uri="{BB962C8B-B14F-4D97-AF65-F5344CB8AC3E}">
        <p14:creationId xmlns:p14="http://schemas.microsoft.com/office/powerpoint/2010/main" val="142000992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CF19927-9A9B-E9BF-D34A-C63639D02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36CF596-E6D5-4D07-154D-2DC30E96DA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 and output format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8665FC-FA22-E415-F295-283738D48FE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b="1" kern="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kern="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Line 1: input a positive integer n (1 &lt;= n &lt;= 1000)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kern="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Line 2: series of n positive integer numbers a</a:t>
            </a:r>
            <a:r>
              <a:rPr lang="en-US" sz="1800" kern="0" baseline="-2500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800" kern="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a</a:t>
            </a:r>
            <a:r>
              <a:rPr lang="en-US" sz="1800" kern="0" baseline="-2500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1800" kern="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…, a</a:t>
            </a:r>
            <a:r>
              <a:rPr lang="en-US" sz="1800" kern="0" baseline="-2500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1800" kern="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kern="0" dirty="0">
                <a:solidFill>
                  <a:srgbClr val="000000"/>
                </a:solidFill>
                <a:latin typeface="Segoe UI" panose="020B0502040204020203" pitchFamily="34" charset="0"/>
                <a:cs typeface="Times New Roman" panose="02020603050405020304" pitchFamily="18" charset="0"/>
              </a:rPr>
              <a:t>The next lines are commands (ending with the # symbol) :</a:t>
            </a:r>
          </a:p>
          <a:p>
            <a:pPr marL="34290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kern="0" dirty="0" err="1">
                <a:solidFill>
                  <a:srgbClr val="000000"/>
                </a:solidFill>
                <a:latin typeface="Segoe UI" panose="020B0502040204020203" pitchFamily="34" charset="0"/>
                <a:cs typeface="Times New Roman" panose="02020603050405020304" pitchFamily="18" charset="0"/>
              </a:rPr>
              <a:t>addlast</a:t>
            </a:r>
            <a:r>
              <a:rPr lang="en-US" sz="1800" b="1" kern="0" dirty="0">
                <a:solidFill>
                  <a:srgbClr val="000000"/>
                </a:solidFill>
                <a:latin typeface="Segoe UI" panose="020B0502040204020203" pitchFamily="34" charset="0"/>
                <a:cs typeface="Times New Roman" panose="02020603050405020304" pitchFamily="18" charset="0"/>
              </a:rPr>
              <a:t> k</a:t>
            </a:r>
            <a:r>
              <a:rPr lang="en-US" sz="1800" kern="0" dirty="0">
                <a:solidFill>
                  <a:srgbClr val="000000"/>
                </a:solidFill>
                <a:latin typeface="Segoe UI" panose="020B0502040204020203" pitchFamily="34" charset="0"/>
                <a:cs typeface="Times New Roman" panose="02020603050405020304" pitchFamily="18" charset="0"/>
              </a:rPr>
              <a:t>: add element with key k to the end of the list (if k does not already exist)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kern="0" dirty="0" err="1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addfirst</a:t>
            </a:r>
            <a:r>
              <a:rPr lang="en-US" sz="1800" b="1" kern="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k</a:t>
            </a:r>
            <a:r>
              <a:rPr lang="en-US" sz="1800" kern="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add element with key k to the beginning of the list (if k does not already exist)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kern="0" dirty="0" err="1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addafter</a:t>
            </a:r>
            <a:r>
              <a:rPr lang="en-US" sz="1800" b="1" kern="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u v:</a:t>
            </a:r>
            <a:r>
              <a:rPr lang="en-US" sz="1800" kern="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add element with key equal to u after element with key equal to v on the list (if v already exists on the list and u does not exist yet)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kern="0" dirty="0" err="1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addbefore</a:t>
            </a:r>
            <a:r>
              <a:rPr lang="en-US" sz="1800" b="1" kern="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u v</a:t>
            </a:r>
            <a:r>
              <a:rPr lang="en-US" sz="1800" kern="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add the element with key equal to u before the element with key equal to v on the list (if v already exists on the list and u does not exist)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kern="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remove k</a:t>
            </a:r>
            <a:r>
              <a:rPr lang="en-US" sz="1800" kern="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remove the element with key k from the list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kern="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reverse</a:t>
            </a:r>
            <a:r>
              <a:rPr lang="en-US" sz="1800" kern="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reverses the order of list elements (no new elements can be allocated, only links can be changed)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kern="0" dirty="0">
                <a:solidFill>
                  <a:srgbClr val="000000"/>
                </a:solidFill>
                <a:latin typeface="Segoe UI" panose="020B0502040204020203" pitchFamily="34" charset="0"/>
                <a:cs typeface="Times New Roman" panose="02020603050405020304" pitchFamily="18" charset="0"/>
              </a:rPr>
              <a:t>Output:  </a:t>
            </a:r>
            <a:r>
              <a:rPr lang="en-US" sz="1800" kern="0" dirty="0">
                <a:solidFill>
                  <a:srgbClr val="000000"/>
                </a:solidFill>
                <a:latin typeface="Segoe UI" panose="020B0502040204020203" pitchFamily="34" charset="0"/>
                <a:cs typeface="Times New Roman" panose="02020603050405020304" pitchFamily="18" charset="0"/>
              </a:rPr>
              <a:t>Displays the key sequence of the list obtained after a given sequence of operation commands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888918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903033B-163B-60E0-5237-940CB127C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56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AB033EB-E442-7DD9-1FBF-66C69414C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for input and output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D22D45-A727-11E2-AD4A-D42906DC038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800" b="1" kern="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800" kern="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800" kern="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5 4 3 2 1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800" kern="0" dirty="0" err="1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addlast</a:t>
            </a:r>
            <a:r>
              <a:rPr lang="en-US" sz="1800" kern="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3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800" kern="0" dirty="0" err="1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addlast</a:t>
            </a:r>
            <a:r>
              <a:rPr lang="en-US" sz="1800" kern="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10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800" kern="0" dirty="0" err="1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addfirst</a:t>
            </a:r>
            <a:r>
              <a:rPr lang="en-US" sz="1800" kern="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1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800" kern="0" dirty="0" err="1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addafter</a:t>
            </a:r>
            <a:r>
              <a:rPr lang="en-US" sz="1800" kern="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10 4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800" kern="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remove 1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800" kern="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#</a:t>
            </a: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800" b="1" kern="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800" kern="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5 4 3 2 10 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635964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6" name="Slide Number Placeholder 3">
            <a:extLst>
              <a:ext uri="{FF2B5EF4-FFF2-40B4-BE49-F238E27FC236}">
                <a16:creationId xmlns:a16="http://schemas.microsoft.com/office/drawing/2014/main" id="{6293C622-8D14-3317-A763-24AC2C9B399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3E347CC9-330E-4E71-BCDB-A2F22CD9EC0C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57</a:t>
            </a:fld>
            <a:endParaRPr lang="en-US" altLang="en-US" sz="14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068800-B43E-0EAA-4A8F-57B118DA52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fr-FR" dirty="0"/>
              <a:t>Solution</a:t>
            </a:r>
          </a:p>
        </p:txBody>
      </p:sp>
      <p:sp>
        <p:nvSpPr>
          <p:cNvPr id="125955" name="Content Placeholder 2">
            <a:extLst>
              <a:ext uri="{FF2B5EF4-FFF2-40B4-BE49-F238E27FC236}">
                <a16:creationId xmlns:a16="http://schemas.microsoft.com/office/drawing/2014/main" id="{908ED7FB-D3A0-260E-B830-07E1EDE8E099}"/>
              </a:ext>
            </a:extLst>
          </p:cNvPr>
          <p:cNvSpPr>
            <a:spLocks noGrp="1" noChangeArrowheads="1"/>
          </p:cNvSpPr>
          <p:nvPr>
            <p:ph sz="quarter" idx="13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r>
              <a:rPr lang="fr-FR" altLang="en-US" sz="2200" b="1" dirty="0">
                <a:latin typeface="Courier New" panose="02070309020205020404" pitchFamily="49" charset="0"/>
              </a:rPr>
              <a:t>#include &lt;</a:t>
            </a:r>
            <a:r>
              <a:rPr lang="fr-FR" altLang="en-US" sz="2200" b="1" dirty="0" err="1">
                <a:latin typeface="Courier New" panose="02070309020205020404" pitchFamily="49" charset="0"/>
              </a:rPr>
              <a:t>stdio.h</a:t>
            </a:r>
            <a:r>
              <a:rPr lang="fr-FR" altLang="en-US" sz="2200" b="1" dirty="0">
                <a:latin typeface="Courier New" panose="02070309020205020404" pitchFamily="49" charset="0"/>
              </a:rPr>
              <a:t>&gt;</a:t>
            </a:r>
          </a:p>
          <a:p>
            <a:pPr eaLnBrk="1" hangingPunct="1">
              <a:buFontTx/>
              <a:buNone/>
            </a:pPr>
            <a:r>
              <a:rPr lang="fr-FR" altLang="en-US" sz="2200" b="1" dirty="0">
                <a:latin typeface="Courier New" panose="02070309020205020404" pitchFamily="49" charset="0"/>
              </a:rPr>
              <a:t>#include &lt;</a:t>
            </a:r>
            <a:r>
              <a:rPr lang="fr-FR" altLang="en-US" sz="2200" b="1" dirty="0" err="1">
                <a:latin typeface="Courier New" panose="02070309020205020404" pitchFamily="49" charset="0"/>
              </a:rPr>
              <a:t>string.h</a:t>
            </a:r>
            <a:r>
              <a:rPr lang="fr-FR" altLang="en-US" sz="2200" b="1" dirty="0">
                <a:latin typeface="Courier New" panose="02070309020205020404" pitchFamily="49" charset="0"/>
              </a:rPr>
              <a:t>&gt;</a:t>
            </a:r>
          </a:p>
          <a:p>
            <a:pPr eaLnBrk="1" hangingPunct="1">
              <a:buFontTx/>
              <a:buNone/>
            </a:pPr>
            <a:r>
              <a:rPr lang="fr-FR" altLang="en-US" sz="2200" b="1" dirty="0" err="1">
                <a:latin typeface="Courier New" panose="02070309020205020404" pitchFamily="49" charset="0"/>
              </a:rPr>
              <a:t>typedef</a:t>
            </a:r>
            <a:r>
              <a:rPr lang="fr-FR" altLang="en-US" sz="2200" b="1" dirty="0">
                <a:latin typeface="Courier New" panose="02070309020205020404" pitchFamily="49" charset="0"/>
              </a:rPr>
              <a:t> </a:t>
            </a:r>
            <a:r>
              <a:rPr lang="fr-FR" altLang="en-US" sz="2200" b="1" dirty="0" err="1">
                <a:latin typeface="Courier New" panose="02070309020205020404" pitchFamily="49" charset="0"/>
              </a:rPr>
              <a:t>int</a:t>
            </a:r>
            <a:r>
              <a:rPr lang="fr-FR" altLang="en-US" sz="2200" b="1" dirty="0">
                <a:latin typeface="Courier New" panose="02070309020205020404" pitchFamily="49" charset="0"/>
              </a:rPr>
              <a:t> </a:t>
            </a:r>
            <a:r>
              <a:rPr lang="fr-FR" altLang="en-US" sz="2200" b="1" dirty="0" err="1">
                <a:latin typeface="Courier New" panose="02070309020205020404" pitchFamily="49" charset="0"/>
              </a:rPr>
              <a:t>elementtype</a:t>
            </a:r>
            <a:r>
              <a:rPr lang="fr-FR" altLang="en-US" sz="2200" b="1" dirty="0">
                <a:latin typeface="Courier New" panose="02070309020205020404" pitchFamily="49" charset="0"/>
              </a:rPr>
              <a:t>;</a:t>
            </a:r>
          </a:p>
          <a:p>
            <a:pPr eaLnBrk="1" hangingPunct="1">
              <a:buFontTx/>
              <a:buNone/>
            </a:pPr>
            <a:r>
              <a:rPr lang="fr-FR" altLang="en-US" sz="2200" b="1" dirty="0" err="1">
                <a:latin typeface="Courier New" panose="02070309020205020404" pitchFamily="49" charset="0"/>
              </a:rPr>
              <a:t>struct</a:t>
            </a:r>
            <a:r>
              <a:rPr lang="fr-FR" altLang="en-US" sz="2200" b="1" dirty="0">
                <a:latin typeface="Courier New" panose="02070309020205020404" pitchFamily="49" charset="0"/>
              </a:rPr>
              <a:t> </a:t>
            </a:r>
            <a:r>
              <a:rPr lang="fr-FR" altLang="en-US" sz="2200" b="1" dirty="0" err="1">
                <a:latin typeface="Courier New" panose="02070309020205020404" pitchFamily="49" charset="0"/>
              </a:rPr>
              <a:t>node_t</a:t>
            </a:r>
            <a:r>
              <a:rPr lang="fr-FR" altLang="en-US" sz="2200" b="1" dirty="0">
                <a:latin typeface="Courier New" panose="02070309020205020404" pitchFamily="49" charset="0"/>
              </a:rPr>
              <a:t>{</a:t>
            </a:r>
          </a:p>
          <a:p>
            <a:pPr eaLnBrk="1" hangingPunct="1">
              <a:buFontTx/>
              <a:buNone/>
            </a:pPr>
            <a:r>
              <a:rPr lang="fr-FR" altLang="en-US" sz="2200" b="1" dirty="0">
                <a:latin typeface="Courier New" panose="02070309020205020404" pitchFamily="49" charset="0"/>
              </a:rPr>
              <a:t>    </a:t>
            </a:r>
            <a:r>
              <a:rPr lang="fr-FR" altLang="en-US" sz="2200" b="1" dirty="0" err="1">
                <a:latin typeface="Courier New" panose="02070309020205020404" pitchFamily="49" charset="0"/>
              </a:rPr>
              <a:t>elementtype</a:t>
            </a:r>
            <a:r>
              <a:rPr lang="fr-FR" altLang="en-US" sz="2200" b="1" dirty="0">
                <a:latin typeface="Courier New" panose="02070309020205020404" pitchFamily="49" charset="0"/>
              </a:rPr>
              <a:t> </a:t>
            </a:r>
            <a:r>
              <a:rPr lang="fr-FR" altLang="en-US" sz="2200" b="1" dirty="0" err="1">
                <a:latin typeface="Courier New" panose="02070309020205020404" pitchFamily="49" charset="0"/>
              </a:rPr>
              <a:t>element</a:t>
            </a:r>
            <a:r>
              <a:rPr lang="fr-FR" altLang="en-US" sz="2200" b="1" dirty="0">
                <a:latin typeface="Courier New" panose="02070309020205020404" pitchFamily="49" charset="0"/>
              </a:rPr>
              <a:t>;</a:t>
            </a:r>
          </a:p>
          <a:p>
            <a:pPr eaLnBrk="1" hangingPunct="1">
              <a:buFontTx/>
              <a:buNone/>
            </a:pPr>
            <a:r>
              <a:rPr lang="fr-FR" altLang="en-US" sz="2200" b="1" dirty="0">
                <a:latin typeface="Courier New" panose="02070309020205020404" pitchFamily="49" charset="0"/>
              </a:rPr>
              <a:t>    </a:t>
            </a:r>
            <a:r>
              <a:rPr lang="fr-FR" altLang="en-US" sz="2200" b="1" dirty="0" err="1">
                <a:latin typeface="Courier New" panose="02070309020205020404" pitchFamily="49" charset="0"/>
              </a:rPr>
              <a:t>struct</a:t>
            </a:r>
            <a:r>
              <a:rPr lang="fr-FR" altLang="en-US" sz="2200" b="1" dirty="0">
                <a:latin typeface="Courier New" panose="02070309020205020404" pitchFamily="49" charset="0"/>
              </a:rPr>
              <a:t> Node* </a:t>
            </a:r>
            <a:r>
              <a:rPr lang="fr-FR" altLang="en-US" sz="2200" b="1" dirty="0" err="1">
                <a:latin typeface="Courier New" panose="02070309020205020404" pitchFamily="49" charset="0"/>
              </a:rPr>
              <a:t>next</a:t>
            </a:r>
            <a:r>
              <a:rPr lang="fr-FR" altLang="en-US" sz="2200" b="1" dirty="0">
                <a:latin typeface="Courier New" panose="02070309020205020404" pitchFamily="49" charset="0"/>
              </a:rPr>
              <a:t>;// point to the </a:t>
            </a:r>
            <a:r>
              <a:rPr lang="fr-FR" altLang="en-US" sz="2200" b="1" dirty="0" err="1">
                <a:latin typeface="Courier New" panose="02070309020205020404" pitchFamily="49" charset="0"/>
              </a:rPr>
              <a:t>next</a:t>
            </a:r>
            <a:r>
              <a:rPr lang="fr-FR" altLang="en-US" sz="2200" b="1" dirty="0">
                <a:latin typeface="Courier New" panose="02070309020205020404" pitchFamily="49" charset="0"/>
              </a:rPr>
              <a:t> </a:t>
            </a:r>
            <a:r>
              <a:rPr lang="fr-FR" altLang="en-US" sz="2200" b="1" dirty="0" err="1">
                <a:latin typeface="Courier New" panose="02070309020205020404" pitchFamily="49" charset="0"/>
              </a:rPr>
              <a:t>element</a:t>
            </a:r>
            <a:r>
              <a:rPr lang="fr-FR" altLang="en-US" sz="2200" b="1" dirty="0">
                <a:latin typeface="Courier New" panose="02070309020205020404" pitchFamily="49" charset="0"/>
              </a:rPr>
              <a:t> of the </a:t>
            </a:r>
            <a:r>
              <a:rPr lang="fr-FR" altLang="en-US" sz="2200" b="1" dirty="0" err="1">
                <a:latin typeface="Courier New" panose="02070309020205020404" pitchFamily="49" charset="0"/>
              </a:rPr>
              <a:t>current</a:t>
            </a:r>
            <a:r>
              <a:rPr lang="fr-FR" altLang="en-US" sz="2200" b="1" dirty="0">
                <a:latin typeface="Courier New" panose="02070309020205020404" pitchFamily="49" charset="0"/>
              </a:rPr>
              <a:t> </a:t>
            </a:r>
            <a:r>
              <a:rPr lang="fr-FR" altLang="en-US" sz="2200" b="1" dirty="0" err="1">
                <a:latin typeface="Courier New" panose="02070309020205020404" pitchFamily="49" charset="0"/>
              </a:rPr>
              <a:t>element</a:t>
            </a:r>
            <a:endParaRPr lang="fr-FR" altLang="en-US" sz="2200" b="1" dirty="0">
              <a:latin typeface="Courier New" panose="02070309020205020404" pitchFamily="49" charset="0"/>
            </a:endParaRPr>
          </a:p>
          <a:p>
            <a:pPr eaLnBrk="1" hangingPunct="1">
              <a:buFontTx/>
              <a:buNone/>
            </a:pPr>
            <a:r>
              <a:rPr lang="fr-FR" altLang="en-US" sz="2200" b="1" dirty="0">
                <a:latin typeface="Courier New" panose="02070309020205020404" pitchFamily="49" charset="0"/>
              </a:rPr>
              <a:t>};</a:t>
            </a:r>
          </a:p>
          <a:p>
            <a:pPr eaLnBrk="1" hangingPunct="1">
              <a:buFontTx/>
              <a:buNone/>
            </a:pPr>
            <a:r>
              <a:rPr lang="fr-FR" altLang="en-US" sz="2200" b="1" dirty="0" err="1">
                <a:latin typeface="Courier New" panose="02070309020205020404" pitchFamily="49" charset="0"/>
              </a:rPr>
              <a:t>typedef</a:t>
            </a:r>
            <a:r>
              <a:rPr lang="fr-FR" altLang="en-US" sz="2200" b="1" dirty="0">
                <a:latin typeface="Courier New" panose="02070309020205020404" pitchFamily="49" charset="0"/>
              </a:rPr>
              <a:t> </a:t>
            </a:r>
            <a:r>
              <a:rPr lang="fr-FR" altLang="en-US" sz="2200" b="1" dirty="0" err="1">
                <a:latin typeface="Courier New" panose="02070309020205020404" pitchFamily="49" charset="0"/>
              </a:rPr>
              <a:t>struct</a:t>
            </a:r>
            <a:r>
              <a:rPr lang="fr-FR" altLang="en-US" sz="2200" b="1" dirty="0">
                <a:latin typeface="Courier New" panose="02070309020205020404" pitchFamily="49" charset="0"/>
              </a:rPr>
              <a:t> </a:t>
            </a:r>
            <a:r>
              <a:rPr lang="fr-FR" altLang="en-US" sz="2200" b="1" dirty="0" err="1">
                <a:latin typeface="Courier New" panose="02070309020205020404" pitchFamily="49" charset="0"/>
              </a:rPr>
              <a:t>node_t</a:t>
            </a:r>
            <a:r>
              <a:rPr lang="fr-FR" altLang="en-US" sz="2200" b="1" dirty="0">
                <a:latin typeface="Courier New" panose="02070309020205020404" pitchFamily="49" charset="0"/>
              </a:rPr>
              <a:t> Node;</a:t>
            </a:r>
          </a:p>
          <a:p>
            <a:pPr eaLnBrk="1" hangingPunct="1">
              <a:buFontTx/>
              <a:buNone/>
            </a:pPr>
            <a:r>
              <a:rPr lang="fr-FR" altLang="en-US" sz="2200" b="1" dirty="0">
                <a:latin typeface="Courier New" panose="02070309020205020404" pitchFamily="49" charset="0"/>
              </a:rPr>
              <a:t>Node* root = NULL;</a:t>
            </a:r>
          </a:p>
          <a:p>
            <a:pPr eaLnBrk="1" hangingPunct="1">
              <a:buFontTx/>
              <a:buNone/>
            </a:pPr>
            <a:r>
              <a:rPr lang="fr-FR" altLang="en-US" sz="2200" b="1" dirty="0">
                <a:latin typeface="Courier New" panose="02070309020205020404" pitchFamily="49" charset="0"/>
              </a:rPr>
              <a:t>Node* </a:t>
            </a:r>
            <a:r>
              <a:rPr lang="fr-FR" altLang="en-US" sz="2200" b="1" dirty="0" err="1">
                <a:latin typeface="Courier New" panose="02070309020205020404" pitchFamily="49" charset="0"/>
              </a:rPr>
              <a:t>cur</a:t>
            </a:r>
            <a:r>
              <a:rPr lang="fr-FR" altLang="en-US" sz="2200" b="1" dirty="0">
                <a:latin typeface="Courier New" panose="02070309020205020404" pitchFamily="49" charset="0"/>
              </a:rPr>
              <a:t> = NULL;</a:t>
            </a:r>
          </a:p>
          <a:p>
            <a:pPr eaLnBrk="1" hangingPunct="1">
              <a:buFontTx/>
              <a:buNone/>
            </a:pPr>
            <a:r>
              <a:rPr lang="fr-FR" altLang="en-US" sz="2200" b="1" dirty="0">
                <a:latin typeface="Courier New" panose="02070309020205020404" pitchFamily="49" charset="0"/>
              </a:rPr>
              <a:t>Node* </a:t>
            </a:r>
            <a:r>
              <a:rPr lang="fr-FR" altLang="en-US" sz="2200" b="1" dirty="0" err="1">
                <a:latin typeface="Courier New" panose="02070309020205020404" pitchFamily="49" charset="0"/>
              </a:rPr>
              <a:t>prev</a:t>
            </a:r>
            <a:r>
              <a:rPr lang="fr-FR" altLang="en-US" sz="2200" b="1" dirty="0">
                <a:latin typeface="Courier New" panose="02070309020205020404" pitchFamily="49" charset="0"/>
              </a:rPr>
              <a:t> = NULL;</a:t>
            </a:r>
          </a:p>
        </p:txBody>
      </p:sp>
    </p:spTree>
    <p:extLst>
      <p:ext uri="{BB962C8B-B14F-4D97-AF65-F5344CB8AC3E}">
        <p14:creationId xmlns:p14="http://schemas.microsoft.com/office/powerpoint/2010/main" val="91449040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6" name="Slide Number Placeholder 3">
            <a:extLst>
              <a:ext uri="{FF2B5EF4-FFF2-40B4-BE49-F238E27FC236}">
                <a16:creationId xmlns:a16="http://schemas.microsoft.com/office/drawing/2014/main" id="{6293C622-8D14-3317-A763-24AC2C9B399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3E347CC9-330E-4E71-BCDB-A2F22CD9EC0C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58</a:t>
            </a:fld>
            <a:endParaRPr lang="en-US" altLang="en-US" sz="14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068800-B43E-0EAA-4A8F-57B118DA52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fr-FR" dirty="0"/>
              <a:t>Solution</a:t>
            </a:r>
          </a:p>
        </p:txBody>
      </p:sp>
      <p:sp>
        <p:nvSpPr>
          <p:cNvPr id="125955" name="Content Placeholder 2">
            <a:extLst>
              <a:ext uri="{FF2B5EF4-FFF2-40B4-BE49-F238E27FC236}">
                <a16:creationId xmlns:a16="http://schemas.microsoft.com/office/drawing/2014/main" id="{908ED7FB-D3A0-260E-B830-07E1EDE8E099}"/>
              </a:ext>
            </a:extLst>
          </p:cNvPr>
          <p:cNvSpPr>
            <a:spLocks noGrp="1" noChangeArrowheads="1"/>
          </p:cNvSpPr>
          <p:nvPr>
            <p:ph sz="quarter" idx="13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r>
              <a:rPr lang="fr-FR" altLang="en-US" sz="2000" b="1" dirty="0">
                <a:latin typeface="Courier New" panose="02070309020205020404" pitchFamily="49" charset="0"/>
              </a:rPr>
              <a:t>Node* </a:t>
            </a:r>
            <a:r>
              <a:rPr lang="fr-FR" altLang="en-US" sz="2000" b="1" dirty="0" err="1">
                <a:latin typeface="Courier New" panose="02070309020205020404" pitchFamily="49" charset="0"/>
              </a:rPr>
              <a:t>makeNewNode</a:t>
            </a:r>
            <a:r>
              <a:rPr lang="fr-FR" altLang="en-US" sz="2000" b="1" dirty="0">
                <a:latin typeface="Courier New" panose="02070309020205020404" pitchFamily="49" charset="0"/>
              </a:rPr>
              <a:t>(</a:t>
            </a:r>
            <a:r>
              <a:rPr lang="fr-FR" altLang="en-US" sz="2000" b="1" dirty="0" err="1">
                <a:latin typeface="Courier New" panose="02070309020205020404" pitchFamily="49" charset="0"/>
              </a:rPr>
              <a:t>elementtype</a:t>
            </a:r>
            <a:r>
              <a:rPr lang="fr-FR" altLang="en-US" sz="2000" b="1" dirty="0">
                <a:latin typeface="Courier New" panose="02070309020205020404" pitchFamily="49" charset="0"/>
              </a:rPr>
              <a:t> e){</a:t>
            </a:r>
          </a:p>
          <a:p>
            <a:pPr eaLnBrk="1" hangingPunct="1">
              <a:buFontTx/>
              <a:buNone/>
            </a:pPr>
            <a:r>
              <a:rPr lang="fr-FR" altLang="en-US" sz="2000" b="1" dirty="0">
                <a:latin typeface="Courier New" panose="02070309020205020404" pitchFamily="49" charset="0"/>
              </a:rPr>
              <a:t>	Node* new = (Node*) </a:t>
            </a:r>
            <a:r>
              <a:rPr lang="fr-FR" altLang="en-US" sz="2000" b="1" dirty="0" err="1">
                <a:latin typeface="Courier New" panose="02070309020205020404" pitchFamily="49" charset="0"/>
              </a:rPr>
              <a:t>malloc</a:t>
            </a:r>
            <a:r>
              <a:rPr lang="fr-FR" altLang="en-US" sz="2000" b="1" dirty="0">
                <a:latin typeface="Courier New" panose="02070309020205020404" pitchFamily="49" charset="0"/>
              </a:rPr>
              <a:t>(</a:t>
            </a:r>
            <a:r>
              <a:rPr lang="fr-FR" altLang="en-US" sz="2000" b="1" dirty="0" err="1">
                <a:latin typeface="Courier New" panose="02070309020205020404" pitchFamily="49" charset="0"/>
              </a:rPr>
              <a:t>sizeof</a:t>
            </a:r>
            <a:r>
              <a:rPr lang="fr-FR" altLang="en-US" sz="2000" b="1" dirty="0">
                <a:latin typeface="Courier New" panose="02070309020205020404" pitchFamily="49" charset="0"/>
              </a:rPr>
              <a:t>(Node));</a:t>
            </a:r>
          </a:p>
          <a:p>
            <a:pPr eaLnBrk="1" hangingPunct="1">
              <a:buFontTx/>
              <a:buNone/>
            </a:pPr>
            <a:r>
              <a:rPr lang="fr-FR" altLang="en-US" sz="2000" b="1" dirty="0">
                <a:latin typeface="Courier New" panose="02070309020205020404" pitchFamily="49" charset="0"/>
              </a:rPr>
              <a:t>	new-&gt;</a:t>
            </a:r>
            <a:r>
              <a:rPr lang="fr-FR" altLang="en-US" sz="2000" b="1" dirty="0" err="1">
                <a:latin typeface="Courier New" panose="02070309020205020404" pitchFamily="49" charset="0"/>
              </a:rPr>
              <a:t>element</a:t>
            </a:r>
            <a:r>
              <a:rPr lang="fr-FR" altLang="en-US" sz="2000" b="1" dirty="0">
                <a:latin typeface="Courier New" panose="02070309020205020404" pitchFamily="49" charset="0"/>
              </a:rPr>
              <a:t>=e;</a:t>
            </a:r>
          </a:p>
          <a:p>
            <a:pPr eaLnBrk="1" hangingPunct="1">
              <a:buFontTx/>
              <a:buNone/>
            </a:pPr>
            <a:r>
              <a:rPr lang="fr-FR" altLang="en-US" sz="2000" b="1" dirty="0">
                <a:latin typeface="Courier New" panose="02070309020205020404" pitchFamily="49" charset="0"/>
              </a:rPr>
              <a:t>	new-&gt;</a:t>
            </a:r>
            <a:r>
              <a:rPr lang="fr-FR" altLang="en-US" sz="2000" b="1" dirty="0" err="1">
                <a:latin typeface="Courier New" panose="02070309020205020404" pitchFamily="49" charset="0"/>
              </a:rPr>
              <a:t>next</a:t>
            </a:r>
            <a:r>
              <a:rPr lang="fr-FR" altLang="en-US" sz="2000" b="1" dirty="0">
                <a:latin typeface="Courier New" panose="02070309020205020404" pitchFamily="49" charset="0"/>
              </a:rPr>
              <a:t> =NULL;</a:t>
            </a:r>
          </a:p>
          <a:p>
            <a:pPr eaLnBrk="1" hangingPunct="1">
              <a:buFontTx/>
              <a:buNone/>
            </a:pPr>
            <a:r>
              <a:rPr lang="fr-FR" altLang="en-US" sz="2000" b="1" dirty="0">
                <a:latin typeface="Courier New" panose="02070309020205020404" pitchFamily="49" charset="0"/>
              </a:rPr>
              <a:t>	return new;</a:t>
            </a:r>
          </a:p>
          <a:p>
            <a:pPr eaLnBrk="1" hangingPunct="1">
              <a:buFontTx/>
              <a:buNone/>
            </a:pPr>
            <a:r>
              <a:rPr lang="fr-FR" altLang="en-US" sz="2000" b="1" dirty="0">
                <a:latin typeface="Courier New" panose="02070309020205020404" pitchFamily="49" charset="0"/>
              </a:rPr>
              <a:t>}</a:t>
            </a:r>
          </a:p>
          <a:p>
            <a:pPr eaLnBrk="1" hangingPunct="1">
              <a:buFontTx/>
              <a:buNone/>
            </a:pPr>
            <a:r>
              <a:rPr lang="fr-FR" altLang="en-US" sz="2000" b="1" dirty="0">
                <a:latin typeface="Courier New" panose="02070309020205020404" pitchFamily="49" charset="0"/>
              </a:rPr>
              <a:t>Node* </a:t>
            </a:r>
            <a:r>
              <a:rPr lang="fr-FR" altLang="en-US" sz="2000" b="1" dirty="0" err="1">
                <a:latin typeface="Courier New" panose="02070309020205020404" pitchFamily="49" charset="0"/>
              </a:rPr>
              <a:t>find</a:t>
            </a:r>
            <a:r>
              <a:rPr lang="fr-FR" altLang="en-US" sz="2000" b="1" dirty="0">
                <a:latin typeface="Courier New" panose="02070309020205020404" pitchFamily="49" charset="0"/>
              </a:rPr>
              <a:t>(Node* root, </a:t>
            </a:r>
            <a:r>
              <a:rPr lang="fr-FR" altLang="en-US" sz="2000" b="1" dirty="0" err="1">
                <a:latin typeface="Courier New" panose="02070309020205020404" pitchFamily="49" charset="0"/>
              </a:rPr>
              <a:t>elementtype</a:t>
            </a:r>
            <a:r>
              <a:rPr lang="fr-FR" altLang="en-US" sz="2000" b="1" dirty="0">
                <a:latin typeface="Courier New" panose="02070309020205020404" pitchFamily="49" charset="0"/>
              </a:rPr>
              <a:t> e){</a:t>
            </a:r>
          </a:p>
          <a:p>
            <a:pPr eaLnBrk="1" hangingPunct="1">
              <a:buFontTx/>
              <a:buNone/>
            </a:pPr>
            <a:r>
              <a:rPr lang="fr-FR" altLang="en-US" sz="2000" b="1" dirty="0">
                <a:latin typeface="Courier New" panose="02070309020205020404" pitchFamily="49" charset="0"/>
              </a:rPr>
              <a:t>	Node* p;</a:t>
            </a:r>
          </a:p>
          <a:p>
            <a:pPr eaLnBrk="1" hangingPunct="1">
              <a:buFontTx/>
              <a:buNone/>
            </a:pPr>
            <a:r>
              <a:rPr lang="fr-FR" altLang="en-US" sz="2000" b="1" dirty="0">
                <a:latin typeface="Courier New" panose="02070309020205020404" pitchFamily="49" charset="0"/>
              </a:rPr>
              <a:t>    for(p = root; p != NULL; p = p-&gt;</a:t>
            </a:r>
            <a:r>
              <a:rPr lang="fr-FR" altLang="en-US" sz="2000" b="1" dirty="0" err="1">
                <a:latin typeface="Courier New" panose="02070309020205020404" pitchFamily="49" charset="0"/>
              </a:rPr>
              <a:t>next</a:t>
            </a:r>
            <a:r>
              <a:rPr lang="fr-FR" altLang="en-US" sz="2000" b="1" dirty="0">
                <a:latin typeface="Courier New" panose="02070309020205020404" pitchFamily="49" charset="0"/>
              </a:rPr>
              <a:t>){</a:t>
            </a:r>
          </a:p>
          <a:p>
            <a:pPr eaLnBrk="1" hangingPunct="1">
              <a:buFontTx/>
              <a:buNone/>
            </a:pPr>
            <a:r>
              <a:rPr lang="fr-FR" altLang="en-US" sz="2000" b="1" dirty="0">
                <a:latin typeface="Courier New" panose="02070309020205020404" pitchFamily="49" charset="0"/>
              </a:rPr>
              <a:t>        if(p-&gt;</a:t>
            </a:r>
            <a:r>
              <a:rPr lang="fr-FR" altLang="en-US" sz="2000" b="1" dirty="0" err="1">
                <a:latin typeface="Courier New" panose="02070309020205020404" pitchFamily="49" charset="0"/>
              </a:rPr>
              <a:t>element</a:t>
            </a:r>
            <a:r>
              <a:rPr lang="fr-FR" altLang="en-US" sz="2000" b="1" dirty="0">
                <a:latin typeface="Courier New" panose="02070309020205020404" pitchFamily="49" charset="0"/>
              </a:rPr>
              <a:t> == e) return p;</a:t>
            </a:r>
          </a:p>
          <a:p>
            <a:pPr eaLnBrk="1" hangingPunct="1">
              <a:buFontTx/>
              <a:buNone/>
            </a:pPr>
            <a:r>
              <a:rPr lang="fr-FR" altLang="en-US" sz="2000" b="1" dirty="0">
                <a:latin typeface="Courier New" panose="02070309020205020404" pitchFamily="49" charset="0"/>
              </a:rPr>
              <a:t>    }</a:t>
            </a:r>
          </a:p>
          <a:p>
            <a:pPr eaLnBrk="1" hangingPunct="1">
              <a:buFontTx/>
              <a:buNone/>
            </a:pPr>
            <a:r>
              <a:rPr lang="fr-FR" altLang="en-US" sz="2000" b="1" dirty="0">
                <a:latin typeface="Courier New" panose="02070309020205020404" pitchFamily="49" charset="0"/>
              </a:rPr>
              <a:t>    return NULL;</a:t>
            </a:r>
          </a:p>
          <a:p>
            <a:pPr eaLnBrk="1" hangingPunct="1">
              <a:buFontTx/>
              <a:buNone/>
            </a:pPr>
            <a:r>
              <a:rPr lang="fr-FR" altLang="en-US" sz="2000" b="1" dirty="0">
                <a:latin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36068446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6" name="Slide Number Placeholder 3">
            <a:extLst>
              <a:ext uri="{FF2B5EF4-FFF2-40B4-BE49-F238E27FC236}">
                <a16:creationId xmlns:a16="http://schemas.microsoft.com/office/drawing/2014/main" id="{6293C622-8D14-3317-A763-24AC2C9B399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3E347CC9-330E-4E71-BCDB-A2F22CD9EC0C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59</a:t>
            </a:fld>
            <a:endParaRPr lang="en-US" altLang="en-US" sz="14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068800-B43E-0EAA-4A8F-57B118DA52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fr-FR" dirty="0"/>
              <a:t>Solution</a:t>
            </a:r>
          </a:p>
        </p:txBody>
      </p:sp>
      <p:sp>
        <p:nvSpPr>
          <p:cNvPr id="125955" name="Content Placeholder 2">
            <a:extLst>
              <a:ext uri="{FF2B5EF4-FFF2-40B4-BE49-F238E27FC236}">
                <a16:creationId xmlns:a16="http://schemas.microsoft.com/office/drawing/2014/main" id="{908ED7FB-D3A0-260E-B830-07E1EDE8E099}"/>
              </a:ext>
            </a:extLst>
          </p:cNvPr>
          <p:cNvSpPr>
            <a:spLocks noGrp="1" noChangeArrowheads="1"/>
          </p:cNvSpPr>
          <p:nvPr>
            <p:ph sz="quarter" idx="13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r>
              <a:rPr lang="fr-FR" altLang="en-US" sz="2400" b="1" dirty="0" err="1">
                <a:latin typeface="Courier New" panose="02070309020205020404" pitchFamily="49" charset="0"/>
              </a:rPr>
              <a:t>void</a:t>
            </a:r>
            <a:r>
              <a:rPr lang="fr-FR" altLang="en-US" sz="2400" b="1" dirty="0">
                <a:latin typeface="Courier New" panose="02070309020205020404" pitchFamily="49" charset="0"/>
              </a:rPr>
              <a:t> </a:t>
            </a:r>
            <a:r>
              <a:rPr lang="fr-FR" altLang="en-US" sz="2400" b="1" dirty="0" err="1">
                <a:latin typeface="Courier New" panose="02070309020205020404" pitchFamily="49" charset="0"/>
              </a:rPr>
              <a:t>insertAtTail</a:t>
            </a:r>
            <a:r>
              <a:rPr lang="fr-FR" altLang="en-US" sz="2400" b="1" dirty="0">
                <a:latin typeface="Courier New" panose="02070309020205020404" pitchFamily="49" charset="0"/>
              </a:rPr>
              <a:t>(</a:t>
            </a:r>
            <a:r>
              <a:rPr lang="fr-FR" altLang="en-US" sz="2400" b="1" dirty="0" err="1">
                <a:latin typeface="Courier New" panose="02070309020205020404" pitchFamily="49" charset="0"/>
              </a:rPr>
              <a:t>elementtype</a:t>
            </a:r>
            <a:r>
              <a:rPr lang="fr-FR" altLang="en-US" sz="2400" b="1" dirty="0">
                <a:latin typeface="Courier New" panose="02070309020205020404" pitchFamily="49" charset="0"/>
              </a:rPr>
              <a:t> e){</a:t>
            </a:r>
          </a:p>
          <a:p>
            <a:pPr eaLnBrk="1" hangingPunct="1">
              <a:buFontTx/>
              <a:buNone/>
            </a:pPr>
            <a:r>
              <a:rPr lang="fr-FR" altLang="en-US" sz="2400" b="1" dirty="0">
                <a:latin typeface="Courier New" panose="02070309020205020404" pitchFamily="49" charset="0"/>
              </a:rPr>
              <a:t>	Node* new = </a:t>
            </a:r>
            <a:r>
              <a:rPr lang="fr-FR" altLang="en-US" sz="2400" b="1" dirty="0" err="1">
                <a:latin typeface="Courier New" panose="02070309020205020404" pitchFamily="49" charset="0"/>
              </a:rPr>
              <a:t>makeNewNode</a:t>
            </a:r>
            <a:r>
              <a:rPr lang="fr-FR" altLang="en-US" sz="2400" b="1" dirty="0">
                <a:latin typeface="Courier New" panose="02070309020205020404" pitchFamily="49" charset="0"/>
              </a:rPr>
              <a:t>(e);</a:t>
            </a:r>
          </a:p>
          <a:p>
            <a:pPr eaLnBrk="1" hangingPunct="1">
              <a:buFontTx/>
              <a:buNone/>
            </a:pPr>
            <a:r>
              <a:rPr lang="fr-FR" altLang="en-US" sz="2400" b="1" dirty="0">
                <a:latin typeface="Courier New" panose="02070309020205020404" pitchFamily="49" charset="0"/>
              </a:rPr>
              <a:t> if (root == NULL) { root = new; </a:t>
            </a:r>
            <a:r>
              <a:rPr lang="fr-FR" altLang="en-US" sz="2400" b="1" dirty="0" err="1">
                <a:latin typeface="Courier New" panose="02070309020205020404" pitchFamily="49" charset="0"/>
              </a:rPr>
              <a:t>cur</a:t>
            </a:r>
            <a:r>
              <a:rPr lang="fr-FR" altLang="en-US" sz="2400" b="1" dirty="0">
                <a:latin typeface="Courier New" panose="02070309020205020404" pitchFamily="49" charset="0"/>
              </a:rPr>
              <a:t> = new; </a:t>
            </a:r>
            <a:r>
              <a:rPr lang="fr-FR" altLang="en-US" sz="2400" b="1" dirty="0" err="1">
                <a:latin typeface="Courier New" panose="02070309020205020404" pitchFamily="49" charset="0"/>
              </a:rPr>
              <a:t>prev</a:t>
            </a:r>
            <a:r>
              <a:rPr lang="fr-FR" altLang="en-US" sz="2400" b="1" dirty="0">
                <a:latin typeface="Courier New" panose="02070309020205020404" pitchFamily="49" charset="0"/>
              </a:rPr>
              <a:t> = NULL; return;</a:t>
            </a:r>
          </a:p>
          <a:p>
            <a:pPr eaLnBrk="1" hangingPunct="1">
              <a:buFontTx/>
              <a:buNone/>
            </a:pPr>
            <a:r>
              <a:rPr lang="fr-FR" altLang="en-US" sz="2400" b="1" dirty="0">
                <a:latin typeface="Courier New" panose="02070309020205020404" pitchFamily="49" charset="0"/>
              </a:rPr>
              <a:t> }</a:t>
            </a:r>
          </a:p>
          <a:p>
            <a:pPr eaLnBrk="1" hangingPunct="1">
              <a:buFontTx/>
              <a:buNone/>
            </a:pPr>
            <a:r>
              <a:rPr lang="fr-FR" altLang="en-US" sz="2400" b="1" dirty="0">
                <a:latin typeface="Courier New" panose="02070309020205020404" pitchFamily="49" charset="0"/>
              </a:rPr>
              <a:t> Node* p = root;</a:t>
            </a:r>
          </a:p>
          <a:p>
            <a:pPr eaLnBrk="1" hangingPunct="1">
              <a:buFontTx/>
              <a:buNone/>
            </a:pPr>
            <a:r>
              <a:rPr lang="fr-FR" altLang="en-US" sz="2400" b="1" dirty="0">
                <a:latin typeface="Courier New" panose="02070309020205020404" pitchFamily="49" charset="0"/>
              </a:rPr>
              <a:t> </a:t>
            </a:r>
            <a:r>
              <a:rPr lang="fr-FR" altLang="en-US" sz="2400" b="1" dirty="0" err="1">
                <a:latin typeface="Courier New" panose="02070309020205020404" pitchFamily="49" charset="0"/>
              </a:rPr>
              <a:t>while</a:t>
            </a:r>
            <a:r>
              <a:rPr lang="fr-FR" altLang="en-US" sz="2400" b="1" dirty="0">
                <a:latin typeface="Courier New" panose="02070309020205020404" pitchFamily="49" charset="0"/>
              </a:rPr>
              <a:t> (p-&gt;</a:t>
            </a:r>
            <a:r>
              <a:rPr lang="fr-FR" altLang="en-US" sz="2400" b="1" dirty="0" err="1">
                <a:latin typeface="Courier New" panose="02070309020205020404" pitchFamily="49" charset="0"/>
              </a:rPr>
              <a:t>next</a:t>
            </a:r>
            <a:r>
              <a:rPr lang="fr-FR" altLang="en-US" sz="2400" b="1" dirty="0">
                <a:latin typeface="Courier New" panose="02070309020205020404" pitchFamily="49" charset="0"/>
              </a:rPr>
              <a:t> !=NULL) p=p-&gt;</a:t>
            </a:r>
            <a:r>
              <a:rPr lang="fr-FR" altLang="en-US" sz="2400" b="1" dirty="0" err="1">
                <a:latin typeface="Courier New" panose="02070309020205020404" pitchFamily="49" charset="0"/>
              </a:rPr>
              <a:t>next</a:t>
            </a:r>
            <a:r>
              <a:rPr lang="fr-FR" altLang="en-US" sz="2400" b="1" dirty="0">
                <a:latin typeface="Courier New" panose="02070309020205020404" pitchFamily="49" charset="0"/>
              </a:rPr>
              <a:t>;</a:t>
            </a:r>
          </a:p>
          <a:p>
            <a:pPr eaLnBrk="1" hangingPunct="1">
              <a:buFontTx/>
              <a:buNone/>
            </a:pPr>
            <a:r>
              <a:rPr lang="fr-FR" altLang="en-US" sz="2400" b="1" dirty="0">
                <a:latin typeface="Courier New" panose="02070309020205020404" pitchFamily="49" charset="0"/>
              </a:rPr>
              <a:t> p-&gt;</a:t>
            </a:r>
            <a:r>
              <a:rPr lang="fr-FR" altLang="en-US" sz="2400" b="1" dirty="0" err="1">
                <a:latin typeface="Courier New" panose="02070309020205020404" pitchFamily="49" charset="0"/>
              </a:rPr>
              <a:t>next</a:t>
            </a:r>
            <a:r>
              <a:rPr lang="fr-FR" altLang="en-US" sz="2400" b="1" dirty="0">
                <a:latin typeface="Courier New" panose="02070309020205020404" pitchFamily="49" charset="0"/>
              </a:rPr>
              <a:t> = new;   </a:t>
            </a:r>
          </a:p>
          <a:p>
            <a:pPr eaLnBrk="1" hangingPunct="1">
              <a:buFontTx/>
              <a:buNone/>
            </a:pPr>
            <a:r>
              <a:rPr lang="fr-FR" altLang="en-US" sz="2400" b="1" dirty="0">
                <a:latin typeface="Courier New" panose="02070309020205020404" pitchFamily="49" charset="0"/>
              </a:rPr>
              <a:t> </a:t>
            </a:r>
            <a:r>
              <a:rPr lang="fr-FR" altLang="en-US" sz="2400" b="1" dirty="0" err="1">
                <a:latin typeface="Courier New" panose="02070309020205020404" pitchFamily="49" charset="0"/>
              </a:rPr>
              <a:t>cur</a:t>
            </a:r>
            <a:r>
              <a:rPr lang="fr-FR" altLang="en-US" sz="2400" b="1" dirty="0">
                <a:latin typeface="Courier New" panose="02070309020205020404" pitchFamily="49" charset="0"/>
              </a:rPr>
              <a:t> = new; </a:t>
            </a:r>
            <a:r>
              <a:rPr lang="fr-FR" altLang="en-US" sz="2400" b="1" dirty="0" err="1">
                <a:latin typeface="Courier New" panose="02070309020205020404" pitchFamily="49" charset="0"/>
              </a:rPr>
              <a:t>prev</a:t>
            </a:r>
            <a:r>
              <a:rPr lang="fr-FR" altLang="en-US" sz="2400" b="1" dirty="0">
                <a:latin typeface="Courier New" panose="02070309020205020404" pitchFamily="49" charset="0"/>
              </a:rPr>
              <a:t> = p;</a:t>
            </a:r>
          </a:p>
          <a:p>
            <a:pPr eaLnBrk="1" hangingPunct="1">
              <a:buFontTx/>
              <a:buNone/>
            </a:pPr>
            <a:r>
              <a:rPr lang="fr-FR" altLang="en-US" sz="2400" b="1" dirty="0">
                <a:latin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9641749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>
            <a:extLst>
              <a:ext uri="{FF2B5EF4-FFF2-40B4-BE49-F238E27FC236}">
                <a16:creationId xmlns:a16="http://schemas.microsoft.com/office/drawing/2014/main" id="{82963C0C-72D0-6649-D77E-C6B9E4976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>
              <a:defRPr/>
            </a:pPr>
            <a:r>
              <a:rPr lang="en-GB" sz="3600" dirty="0"/>
              <a:t>What is a singly linked List?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2E76B1-9B11-8DBB-0CD8-B2646259B7D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38736" y="1058844"/>
            <a:ext cx="11514528" cy="5316922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>
            <a:noAutofit/>
          </a:bodyPr>
          <a:lstStyle/>
          <a:p>
            <a:pPr algn="just">
              <a:defRPr/>
            </a:pPr>
            <a:r>
              <a:rPr lang="en-GB" dirty="0">
                <a:solidFill>
                  <a:schemeClr val="tx1"/>
                </a:solidFill>
              </a:rPr>
              <a:t> A linked list is a collection of </a:t>
            </a:r>
            <a:r>
              <a:rPr lang="en-GB" dirty="0">
                <a:solidFill>
                  <a:srgbClr val="FF0000"/>
                </a:solidFill>
              </a:rPr>
              <a:t>nodes</a:t>
            </a:r>
            <a:r>
              <a:rPr lang="en-GB" dirty="0">
                <a:solidFill>
                  <a:schemeClr val="tx1"/>
                </a:solidFill>
              </a:rPr>
              <a:t>, each element (node) holding some </a:t>
            </a:r>
            <a:r>
              <a:rPr lang="en-GB" dirty="0">
                <a:solidFill>
                  <a:srgbClr val="FF0000"/>
                </a:solidFill>
              </a:rPr>
              <a:t>information</a:t>
            </a:r>
            <a:r>
              <a:rPr lang="en-GB" dirty="0">
                <a:solidFill>
                  <a:schemeClr val="tx1"/>
                </a:solidFill>
              </a:rPr>
              <a:t> and a </a:t>
            </a:r>
            <a:r>
              <a:rPr lang="en-GB" dirty="0">
                <a:solidFill>
                  <a:srgbClr val="FF0000"/>
                </a:solidFill>
              </a:rPr>
              <a:t>pointer</a:t>
            </a:r>
            <a:r>
              <a:rPr lang="en-GB" dirty="0">
                <a:solidFill>
                  <a:schemeClr val="tx1"/>
                </a:solidFill>
              </a:rPr>
              <a:t> to the next node in the list</a:t>
            </a:r>
          </a:p>
          <a:p>
            <a:pPr algn="just">
              <a:defRPr/>
            </a:pPr>
            <a:r>
              <a:rPr lang="en-GB" dirty="0">
                <a:solidFill>
                  <a:schemeClr val="tx1"/>
                </a:solidFill>
              </a:rPr>
              <a:t> In the following example, there are four nodes, which are not stored at consecutive locations</a:t>
            </a:r>
          </a:p>
        </p:txBody>
      </p:sp>
      <p:grpSp>
        <p:nvGrpSpPr>
          <p:cNvPr id="10244" name="Group 5">
            <a:extLst>
              <a:ext uri="{FF2B5EF4-FFF2-40B4-BE49-F238E27FC236}">
                <a16:creationId xmlns:a16="http://schemas.microsoft.com/office/drawing/2014/main" id="{C8910048-9A04-09E1-3577-BCF0D7031D01}"/>
              </a:ext>
            </a:extLst>
          </p:cNvPr>
          <p:cNvGrpSpPr>
            <a:grpSpLocks/>
          </p:cNvGrpSpPr>
          <p:nvPr/>
        </p:nvGrpSpPr>
        <p:grpSpPr bwMode="auto">
          <a:xfrm>
            <a:off x="2224307" y="3490544"/>
            <a:ext cx="1714500" cy="369888"/>
            <a:chOff x="714348" y="3500438"/>
            <a:chExt cx="1714512" cy="369332"/>
          </a:xfrm>
        </p:grpSpPr>
        <p:sp>
          <p:nvSpPr>
            <p:cNvPr id="10267" name="TextBox 3">
              <a:extLst>
                <a:ext uri="{FF2B5EF4-FFF2-40B4-BE49-F238E27FC236}">
                  <a16:creationId xmlns:a16="http://schemas.microsoft.com/office/drawing/2014/main" id="{B41E52DD-3D11-8E5B-3114-EC3CD4489F5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4348" y="3500438"/>
              <a:ext cx="1143008" cy="36933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GB" altLang="en-US" sz="1800">
                  <a:latin typeface="Arial" panose="020B0604020202020204" pitchFamily="34" charset="0"/>
                  <a:cs typeface="Arial" panose="020B0604020202020204" pitchFamily="34" charset="0"/>
                </a:rPr>
                <a:t>25</a:t>
              </a:r>
            </a:p>
          </p:txBody>
        </p:sp>
        <p:sp>
          <p:nvSpPr>
            <p:cNvPr id="10268" name="TextBox 4">
              <a:extLst>
                <a:ext uri="{FF2B5EF4-FFF2-40B4-BE49-F238E27FC236}">
                  <a16:creationId xmlns:a16="http://schemas.microsoft.com/office/drawing/2014/main" id="{11DA6C29-DBCC-1A96-06E9-767B3B0AD44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57356" y="3500438"/>
              <a:ext cx="571504" cy="36933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0245" name="Group 6">
            <a:extLst>
              <a:ext uri="{FF2B5EF4-FFF2-40B4-BE49-F238E27FC236}">
                <a16:creationId xmlns:a16="http://schemas.microsoft.com/office/drawing/2014/main" id="{B69FC7D9-E14E-F20C-87DB-0A63E640DD09}"/>
              </a:ext>
            </a:extLst>
          </p:cNvPr>
          <p:cNvGrpSpPr>
            <a:grpSpLocks/>
          </p:cNvGrpSpPr>
          <p:nvPr/>
        </p:nvGrpSpPr>
        <p:grpSpPr bwMode="auto">
          <a:xfrm>
            <a:off x="4581745" y="4049344"/>
            <a:ext cx="1714500" cy="369888"/>
            <a:chOff x="714348" y="3500438"/>
            <a:chExt cx="1714512" cy="369332"/>
          </a:xfrm>
        </p:grpSpPr>
        <p:sp>
          <p:nvSpPr>
            <p:cNvPr id="10265" name="TextBox 7">
              <a:extLst>
                <a:ext uri="{FF2B5EF4-FFF2-40B4-BE49-F238E27FC236}">
                  <a16:creationId xmlns:a16="http://schemas.microsoft.com/office/drawing/2014/main" id="{733753BE-F4FE-8977-F0EE-BE7A746777B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4348" y="3500438"/>
              <a:ext cx="1143008" cy="36933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GB" altLang="en-US" sz="1800">
                  <a:latin typeface="Arial" panose="020B0604020202020204" pitchFamily="34" charset="0"/>
                  <a:cs typeface="Arial" panose="020B0604020202020204" pitchFamily="34" charset="0"/>
                </a:rPr>
                <a:t>30</a:t>
              </a:r>
            </a:p>
          </p:txBody>
        </p:sp>
        <p:sp>
          <p:nvSpPr>
            <p:cNvPr id="10266" name="TextBox 8">
              <a:extLst>
                <a:ext uri="{FF2B5EF4-FFF2-40B4-BE49-F238E27FC236}">
                  <a16:creationId xmlns:a16="http://schemas.microsoft.com/office/drawing/2014/main" id="{9CDFC4AB-8E0A-52E0-6A45-D26E7AEF15C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57356" y="3500438"/>
              <a:ext cx="571504" cy="36933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0246" name="Group 9">
            <a:extLst>
              <a:ext uri="{FF2B5EF4-FFF2-40B4-BE49-F238E27FC236}">
                <a16:creationId xmlns:a16="http://schemas.microsoft.com/office/drawing/2014/main" id="{C12A5601-5925-8E16-A55A-25D6BE55A082}"/>
              </a:ext>
            </a:extLst>
          </p:cNvPr>
          <p:cNvGrpSpPr>
            <a:grpSpLocks/>
          </p:cNvGrpSpPr>
          <p:nvPr/>
        </p:nvGrpSpPr>
        <p:grpSpPr bwMode="auto">
          <a:xfrm>
            <a:off x="8439370" y="3204794"/>
            <a:ext cx="1714500" cy="369888"/>
            <a:chOff x="714348" y="3500438"/>
            <a:chExt cx="1714512" cy="369332"/>
          </a:xfrm>
        </p:grpSpPr>
        <p:sp>
          <p:nvSpPr>
            <p:cNvPr id="10263" name="TextBox 10">
              <a:extLst>
                <a:ext uri="{FF2B5EF4-FFF2-40B4-BE49-F238E27FC236}">
                  <a16:creationId xmlns:a16="http://schemas.microsoft.com/office/drawing/2014/main" id="{9D24299B-78F9-9FC2-2137-242AF01A8B9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4348" y="3500438"/>
              <a:ext cx="1143008" cy="36933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GB" altLang="en-US" sz="1800">
                  <a:latin typeface="Arial" panose="020B0604020202020204" pitchFamily="34" charset="0"/>
                  <a:cs typeface="Arial" panose="020B0604020202020204" pitchFamily="34" charset="0"/>
                </a:rPr>
                <a:t>40</a:t>
              </a:r>
            </a:p>
          </p:txBody>
        </p:sp>
        <p:sp>
          <p:nvSpPr>
            <p:cNvPr id="10264" name="TextBox 11">
              <a:extLst>
                <a:ext uri="{FF2B5EF4-FFF2-40B4-BE49-F238E27FC236}">
                  <a16:creationId xmlns:a16="http://schemas.microsoft.com/office/drawing/2014/main" id="{C57F8C6C-8466-E038-FA1E-3A10B7EFE1F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57356" y="3500438"/>
              <a:ext cx="571504" cy="36933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GB" altLang="en-US" sz="1800" dirty="0">
                  <a:latin typeface="Arial" panose="020B0604020202020204" pitchFamily="34" charset="0"/>
                  <a:cs typeface="Arial" panose="020B0604020202020204" pitchFamily="34" charset="0"/>
                </a:rPr>
                <a:t>!</a:t>
              </a:r>
            </a:p>
          </p:txBody>
        </p:sp>
      </p:grp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EBF505C5-0436-72F1-635F-B39F76E60EDB}"/>
              </a:ext>
            </a:extLst>
          </p:cNvPr>
          <p:cNvCxnSpPr/>
          <p:nvPr/>
        </p:nvCxnSpPr>
        <p:spPr>
          <a:xfrm>
            <a:off x="3795933" y="3704857"/>
            <a:ext cx="714375" cy="571500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85320109-7344-B4B1-DDC6-E5AE8C514386}"/>
              </a:ext>
            </a:extLst>
          </p:cNvPr>
          <p:cNvCxnSpPr/>
          <p:nvPr/>
        </p:nvCxnSpPr>
        <p:spPr>
          <a:xfrm rot="5400000" flipH="1" flipV="1">
            <a:off x="6153370" y="3919170"/>
            <a:ext cx="357188" cy="357187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41B1D6F8-2A05-F588-82E8-75D24E206A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31852" y="4562107"/>
            <a:ext cx="2235518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Information part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FED9D10-9B74-6E5F-4872-DC29262ADB46}"/>
              </a:ext>
            </a:extLst>
          </p:cNvPr>
          <p:cNvCxnSpPr/>
          <p:nvPr/>
        </p:nvCxnSpPr>
        <p:spPr>
          <a:xfrm rot="5400000">
            <a:off x="2407664" y="4246989"/>
            <a:ext cx="774700" cy="1587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F620BEA7-AC95-AF82-440D-0B2EE6AF20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10246" y="5517782"/>
            <a:ext cx="2285999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Pointer (Address part)</a:t>
            </a:r>
          </a:p>
        </p:txBody>
      </p:sp>
      <p:cxnSp>
        <p:nvCxnSpPr>
          <p:cNvPr id="26" name="Elbow Connector 25">
            <a:extLst>
              <a:ext uri="{FF2B5EF4-FFF2-40B4-BE49-F238E27FC236}">
                <a16:creationId xmlns:a16="http://schemas.microsoft.com/office/drawing/2014/main" id="{F6B869EB-4D30-AB04-FD40-3D5B6D64A656}"/>
              </a:ext>
            </a:extLst>
          </p:cNvPr>
          <p:cNvCxnSpPr/>
          <p:nvPr/>
        </p:nvCxnSpPr>
        <p:spPr>
          <a:xfrm rot="16200000" flipH="1">
            <a:off x="3480814" y="4032676"/>
            <a:ext cx="1630362" cy="1285875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53" name="TextBox 26">
            <a:extLst>
              <a:ext uri="{FF2B5EF4-FFF2-40B4-BE49-F238E27FC236}">
                <a16:creationId xmlns:a16="http://schemas.microsoft.com/office/drawing/2014/main" id="{FE559517-D046-753A-F961-C07BACB294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24370" y="3061919"/>
            <a:ext cx="78581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1800">
                <a:latin typeface="Arial" panose="020B0604020202020204" pitchFamily="34" charset="0"/>
                <a:cs typeface="Arial" panose="020B0604020202020204" pitchFamily="34" charset="0"/>
              </a:rPr>
              <a:t>400</a:t>
            </a:r>
          </a:p>
        </p:txBody>
      </p:sp>
      <p:sp>
        <p:nvSpPr>
          <p:cNvPr id="10254" name="TextBox 27">
            <a:extLst>
              <a:ext uri="{FF2B5EF4-FFF2-40B4-BE49-F238E27FC236}">
                <a16:creationId xmlns:a16="http://schemas.microsoft.com/office/drawing/2014/main" id="{0F304421-77DF-3774-3701-FBA97C7857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38933" y="3549283"/>
            <a:ext cx="78581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1800">
                <a:latin typeface="Arial" panose="020B0604020202020204" pitchFamily="34" charset="0"/>
                <a:cs typeface="Arial" panose="020B0604020202020204" pitchFamily="34" charset="0"/>
              </a:rPr>
              <a:t>600</a:t>
            </a:r>
          </a:p>
        </p:txBody>
      </p:sp>
      <p:sp>
        <p:nvSpPr>
          <p:cNvPr id="10255" name="TextBox 28">
            <a:extLst>
              <a:ext uri="{FF2B5EF4-FFF2-40B4-BE49-F238E27FC236}">
                <a16:creationId xmlns:a16="http://schemas.microsoft.com/office/drawing/2014/main" id="{66B3B44A-8C36-FC49-A11B-6F4C3C979A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96558" y="2776169"/>
            <a:ext cx="78581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1800">
                <a:latin typeface="Arial" panose="020B0604020202020204" pitchFamily="34" charset="0"/>
                <a:cs typeface="Arial" panose="020B0604020202020204" pitchFamily="34" charset="0"/>
              </a:rPr>
              <a:t>300</a:t>
            </a:r>
          </a:p>
        </p:txBody>
      </p:sp>
      <p:grpSp>
        <p:nvGrpSpPr>
          <p:cNvPr id="10256" name="Group 30">
            <a:extLst>
              <a:ext uri="{FF2B5EF4-FFF2-40B4-BE49-F238E27FC236}">
                <a16:creationId xmlns:a16="http://schemas.microsoft.com/office/drawing/2014/main" id="{95C82983-2C2D-DCF3-36CF-96A3FDBDB9C9}"/>
              </a:ext>
            </a:extLst>
          </p:cNvPr>
          <p:cNvGrpSpPr>
            <a:grpSpLocks/>
          </p:cNvGrpSpPr>
          <p:nvPr/>
        </p:nvGrpSpPr>
        <p:grpSpPr bwMode="auto">
          <a:xfrm>
            <a:off x="5939057" y="3347669"/>
            <a:ext cx="1714500" cy="369888"/>
            <a:chOff x="714348" y="3500438"/>
            <a:chExt cx="1714512" cy="369332"/>
          </a:xfrm>
        </p:grpSpPr>
        <p:sp>
          <p:nvSpPr>
            <p:cNvPr id="10261" name="TextBox 31">
              <a:extLst>
                <a:ext uri="{FF2B5EF4-FFF2-40B4-BE49-F238E27FC236}">
                  <a16:creationId xmlns:a16="http://schemas.microsoft.com/office/drawing/2014/main" id="{BA96546E-4B39-6662-D743-E42C09C53DB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4348" y="3500438"/>
              <a:ext cx="1143008" cy="36933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GB" altLang="en-US" sz="1800">
                  <a:latin typeface="Arial" panose="020B0604020202020204" pitchFamily="34" charset="0"/>
                  <a:cs typeface="Arial" panose="020B0604020202020204" pitchFamily="34" charset="0"/>
                </a:rPr>
                <a:t>80</a:t>
              </a:r>
            </a:p>
          </p:txBody>
        </p:sp>
        <p:sp>
          <p:nvSpPr>
            <p:cNvPr id="10262" name="TextBox 32">
              <a:extLst>
                <a:ext uri="{FF2B5EF4-FFF2-40B4-BE49-F238E27FC236}">
                  <a16:creationId xmlns:a16="http://schemas.microsoft.com/office/drawing/2014/main" id="{47266160-CAAE-24D2-D7FF-6E36233A06D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57356" y="3500438"/>
              <a:ext cx="571504" cy="36933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 sz="18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0257" name="TextBox 33">
            <a:extLst>
              <a:ext uri="{FF2B5EF4-FFF2-40B4-BE49-F238E27FC236}">
                <a16:creationId xmlns:a16="http://schemas.microsoft.com/office/drawing/2014/main" id="{41BD40DE-E28A-6148-A535-3CCE86FF4E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96245" y="2919044"/>
            <a:ext cx="78581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1800">
                <a:latin typeface="Arial" panose="020B0604020202020204" pitchFamily="34" charset="0"/>
                <a:cs typeface="Arial" panose="020B0604020202020204" pitchFamily="34" charset="0"/>
              </a:rPr>
              <a:t>100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13338285-784D-5BD4-DD17-FBF7A8081082}"/>
              </a:ext>
            </a:extLst>
          </p:cNvPr>
          <p:cNvCxnSpPr/>
          <p:nvPr/>
        </p:nvCxnSpPr>
        <p:spPr>
          <a:xfrm rot="10800000">
            <a:off x="5653307" y="3919169"/>
            <a:ext cx="857250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hape 40">
            <a:extLst>
              <a:ext uri="{FF2B5EF4-FFF2-40B4-BE49-F238E27FC236}">
                <a16:creationId xmlns:a16="http://schemas.microsoft.com/office/drawing/2014/main" id="{0BFF547C-8D19-45A8-CBA0-3AEE5E638154}"/>
              </a:ext>
            </a:extLst>
          </p:cNvPr>
          <p:cNvCxnSpPr/>
          <p:nvPr/>
        </p:nvCxnSpPr>
        <p:spPr>
          <a:xfrm rot="5400000" flipH="1" flipV="1">
            <a:off x="5566789" y="3618338"/>
            <a:ext cx="387350" cy="214313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Elbow Connector 42">
            <a:extLst>
              <a:ext uri="{FF2B5EF4-FFF2-40B4-BE49-F238E27FC236}">
                <a16:creationId xmlns:a16="http://schemas.microsoft.com/office/drawing/2014/main" id="{CBFA6460-8259-D855-A653-225B21B915E7}"/>
              </a:ext>
            </a:extLst>
          </p:cNvPr>
          <p:cNvCxnSpPr/>
          <p:nvPr/>
        </p:nvCxnSpPr>
        <p:spPr>
          <a:xfrm flipV="1">
            <a:off x="7439246" y="3347670"/>
            <a:ext cx="928687" cy="214313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8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3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6" name="Slide Number Placeholder 3">
            <a:extLst>
              <a:ext uri="{FF2B5EF4-FFF2-40B4-BE49-F238E27FC236}">
                <a16:creationId xmlns:a16="http://schemas.microsoft.com/office/drawing/2014/main" id="{6293C622-8D14-3317-A763-24AC2C9B399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3E347CC9-330E-4E71-BCDB-A2F22CD9EC0C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60</a:t>
            </a:fld>
            <a:endParaRPr lang="en-US" altLang="en-US" sz="14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068800-B43E-0EAA-4A8F-57B118DA52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fr-FR" dirty="0"/>
              <a:t>Solution</a:t>
            </a:r>
          </a:p>
        </p:txBody>
      </p:sp>
      <p:sp>
        <p:nvSpPr>
          <p:cNvPr id="125955" name="Content Placeholder 2">
            <a:extLst>
              <a:ext uri="{FF2B5EF4-FFF2-40B4-BE49-F238E27FC236}">
                <a16:creationId xmlns:a16="http://schemas.microsoft.com/office/drawing/2014/main" id="{908ED7FB-D3A0-260E-B830-07E1EDE8E099}"/>
              </a:ext>
            </a:extLst>
          </p:cNvPr>
          <p:cNvSpPr>
            <a:spLocks noGrp="1" noChangeArrowheads="1"/>
          </p:cNvSpPr>
          <p:nvPr>
            <p:ph sz="quarter" idx="13"/>
          </p:nvPr>
        </p:nvSpPr>
        <p:spPr/>
        <p:txBody>
          <a:bodyPr/>
          <a:lstStyle/>
          <a:p>
            <a:pPr eaLnBrk="1" hangingPunct="1">
              <a:spcBef>
                <a:spcPts val="600"/>
              </a:spcBef>
              <a:buFontTx/>
              <a:buNone/>
            </a:pPr>
            <a:r>
              <a:rPr lang="fr-FR" altLang="en-US" sz="2200" b="1" dirty="0">
                <a:latin typeface="Courier New" panose="02070309020205020404" pitchFamily="49" charset="0"/>
              </a:rPr>
              <a:t>Node* </a:t>
            </a:r>
            <a:r>
              <a:rPr lang="fr-FR" altLang="en-US" sz="2200" b="1" dirty="0" err="1">
                <a:latin typeface="Courier New" panose="02070309020205020404" pitchFamily="49" charset="0"/>
              </a:rPr>
              <a:t>insertLastRecursive</a:t>
            </a:r>
            <a:r>
              <a:rPr lang="fr-FR" altLang="en-US" sz="2200" b="1" dirty="0">
                <a:latin typeface="Courier New" panose="02070309020205020404" pitchFamily="49" charset="0"/>
              </a:rPr>
              <a:t>(Node* root, </a:t>
            </a:r>
            <a:r>
              <a:rPr lang="fr-FR" altLang="en-US" sz="2200" b="1" dirty="0" err="1">
                <a:latin typeface="Courier New" panose="02070309020205020404" pitchFamily="49" charset="0"/>
              </a:rPr>
              <a:t>elementtype</a:t>
            </a:r>
            <a:r>
              <a:rPr lang="fr-FR" altLang="en-US" sz="2200" b="1" dirty="0">
                <a:latin typeface="Courier New" panose="02070309020205020404" pitchFamily="49" charset="0"/>
              </a:rPr>
              <a:t> e){</a:t>
            </a:r>
          </a:p>
          <a:p>
            <a:pPr eaLnBrk="1" hangingPunct="1">
              <a:spcBef>
                <a:spcPts val="600"/>
              </a:spcBef>
              <a:buFontTx/>
              <a:buNone/>
            </a:pPr>
            <a:r>
              <a:rPr lang="fr-FR" altLang="en-US" sz="2200" b="1" dirty="0">
                <a:latin typeface="Courier New" panose="02070309020205020404" pitchFamily="49" charset="0"/>
              </a:rPr>
              <a:t>    if(root == NULL){</a:t>
            </a:r>
          </a:p>
          <a:p>
            <a:pPr eaLnBrk="1" hangingPunct="1">
              <a:spcBef>
                <a:spcPts val="600"/>
              </a:spcBef>
              <a:buFontTx/>
              <a:buNone/>
            </a:pPr>
            <a:r>
              <a:rPr lang="fr-FR" altLang="en-US" sz="2200" b="1" dirty="0">
                <a:latin typeface="Courier New" panose="02070309020205020404" pitchFamily="49" charset="0"/>
              </a:rPr>
              <a:t>        return </a:t>
            </a:r>
            <a:r>
              <a:rPr lang="fr-FR" altLang="en-US" sz="2200" b="1" dirty="0" err="1">
                <a:latin typeface="Courier New" panose="02070309020205020404" pitchFamily="49" charset="0"/>
              </a:rPr>
              <a:t>makeNewNode</a:t>
            </a:r>
            <a:r>
              <a:rPr lang="fr-FR" altLang="en-US" sz="2200" b="1" dirty="0">
                <a:latin typeface="Courier New" panose="02070309020205020404" pitchFamily="49" charset="0"/>
              </a:rPr>
              <a:t>(e);</a:t>
            </a:r>
          </a:p>
          <a:p>
            <a:pPr eaLnBrk="1" hangingPunct="1">
              <a:spcBef>
                <a:spcPts val="600"/>
              </a:spcBef>
              <a:buFontTx/>
              <a:buNone/>
            </a:pPr>
            <a:r>
              <a:rPr lang="fr-FR" altLang="en-US" sz="2200" b="1" dirty="0">
                <a:latin typeface="Courier New" panose="02070309020205020404" pitchFamily="49" charset="0"/>
              </a:rPr>
              <a:t>    }</a:t>
            </a:r>
          </a:p>
          <a:p>
            <a:pPr eaLnBrk="1" hangingPunct="1">
              <a:spcBef>
                <a:spcPts val="600"/>
              </a:spcBef>
              <a:buFontTx/>
              <a:buNone/>
            </a:pPr>
            <a:r>
              <a:rPr lang="fr-FR" altLang="en-US" sz="2200" b="1" dirty="0">
                <a:latin typeface="Courier New" panose="02070309020205020404" pitchFamily="49" charset="0"/>
              </a:rPr>
              <a:t>    root-&gt;</a:t>
            </a:r>
            <a:r>
              <a:rPr lang="fr-FR" altLang="en-US" sz="2200" b="1" dirty="0" err="1">
                <a:latin typeface="Courier New" panose="02070309020205020404" pitchFamily="49" charset="0"/>
              </a:rPr>
              <a:t>next</a:t>
            </a:r>
            <a:r>
              <a:rPr lang="fr-FR" altLang="en-US" sz="2200" b="1" dirty="0">
                <a:latin typeface="Courier New" panose="02070309020205020404" pitchFamily="49" charset="0"/>
              </a:rPr>
              <a:t> = </a:t>
            </a:r>
            <a:r>
              <a:rPr lang="fr-FR" altLang="en-US" sz="2200" b="1" dirty="0" err="1">
                <a:latin typeface="Courier New" panose="02070309020205020404" pitchFamily="49" charset="0"/>
              </a:rPr>
              <a:t>insertLastRecursive</a:t>
            </a:r>
            <a:r>
              <a:rPr lang="fr-FR" altLang="en-US" sz="2200" b="1" dirty="0">
                <a:latin typeface="Courier New" panose="02070309020205020404" pitchFamily="49" charset="0"/>
              </a:rPr>
              <a:t>(root-&gt;</a:t>
            </a:r>
            <a:r>
              <a:rPr lang="fr-FR" altLang="en-US" sz="2200" b="1" dirty="0" err="1">
                <a:latin typeface="Courier New" panose="02070309020205020404" pitchFamily="49" charset="0"/>
              </a:rPr>
              <a:t>next</a:t>
            </a:r>
            <a:r>
              <a:rPr lang="fr-FR" altLang="en-US" sz="2200" b="1" dirty="0">
                <a:latin typeface="Courier New" panose="02070309020205020404" pitchFamily="49" charset="0"/>
              </a:rPr>
              <a:t>, e);</a:t>
            </a:r>
          </a:p>
          <a:p>
            <a:pPr eaLnBrk="1" hangingPunct="1">
              <a:spcBef>
                <a:spcPts val="600"/>
              </a:spcBef>
              <a:buFontTx/>
              <a:buNone/>
            </a:pPr>
            <a:r>
              <a:rPr lang="fr-FR" altLang="en-US" sz="2200" b="1" dirty="0">
                <a:latin typeface="Courier New" panose="02070309020205020404" pitchFamily="49" charset="0"/>
              </a:rPr>
              <a:t>    return root;</a:t>
            </a:r>
          </a:p>
          <a:p>
            <a:pPr eaLnBrk="1" hangingPunct="1">
              <a:spcBef>
                <a:spcPts val="600"/>
              </a:spcBef>
              <a:buFontTx/>
              <a:buNone/>
            </a:pPr>
            <a:r>
              <a:rPr lang="fr-FR" altLang="en-US" sz="2200" b="1" dirty="0">
                <a:latin typeface="Courier New" panose="02070309020205020404" pitchFamily="49" charset="0"/>
              </a:rPr>
              <a:t>}</a:t>
            </a:r>
          </a:p>
          <a:p>
            <a:pPr eaLnBrk="1" hangingPunct="1">
              <a:spcBef>
                <a:spcPts val="600"/>
              </a:spcBef>
              <a:buFontTx/>
              <a:buNone/>
            </a:pPr>
            <a:r>
              <a:rPr lang="en-US" altLang="en-US" sz="2200" b="1" dirty="0">
                <a:latin typeface="Courier New" panose="02070309020205020404" pitchFamily="49" charset="0"/>
              </a:rPr>
              <a:t>void </a:t>
            </a:r>
            <a:r>
              <a:rPr lang="en-US" altLang="en-US" sz="2200" b="1" dirty="0" err="1">
                <a:latin typeface="Courier New" panose="02070309020205020404" pitchFamily="49" charset="0"/>
              </a:rPr>
              <a:t>insertAtHead</a:t>
            </a:r>
            <a:r>
              <a:rPr lang="en-US" altLang="en-US" sz="2200" b="1" dirty="0">
                <a:latin typeface="Courier New" panose="02070309020205020404" pitchFamily="49" charset="0"/>
              </a:rPr>
              <a:t>(</a:t>
            </a:r>
            <a:r>
              <a:rPr lang="en-US" altLang="en-US" sz="2200" b="1" dirty="0" err="1">
                <a:latin typeface="Courier New" panose="02070309020205020404" pitchFamily="49" charset="0"/>
              </a:rPr>
              <a:t>elementtype</a:t>
            </a:r>
            <a:r>
              <a:rPr lang="en-US" altLang="en-US" sz="2200" b="1" dirty="0">
                <a:latin typeface="Courier New" panose="02070309020205020404" pitchFamily="49" charset="0"/>
              </a:rPr>
              <a:t> e){</a:t>
            </a:r>
          </a:p>
          <a:p>
            <a:pPr eaLnBrk="1" hangingPunct="1">
              <a:spcBef>
                <a:spcPts val="600"/>
              </a:spcBef>
              <a:buFontTx/>
              <a:buNone/>
            </a:pPr>
            <a:r>
              <a:rPr lang="en-US" altLang="en-US" sz="2200" b="1" dirty="0">
                <a:latin typeface="Courier New" panose="02070309020205020404" pitchFamily="49" charset="0"/>
              </a:rPr>
              <a:t>	Node* new = </a:t>
            </a:r>
            <a:r>
              <a:rPr lang="en-US" altLang="en-US" sz="2200" b="1" dirty="0" err="1">
                <a:latin typeface="Courier New" panose="02070309020205020404" pitchFamily="49" charset="0"/>
              </a:rPr>
              <a:t>makeNewNode</a:t>
            </a:r>
            <a:r>
              <a:rPr lang="en-US" altLang="en-US" sz="2200" b="1" dirty="0">
                <a:latin typeface="Courier New" panose="02070309020205020404" pitchFamily="49" charset="0"/>
              </a:rPr>
              <a:t>(e);</a:t>
            </a:r>
          </a:p>
          <a:p>
            <a:pPr eaLnBrk="1" hangingPunct="1">
              <a:spcBef>
                <a:spcPts val="600"/>
              </a:spcBef>
              <a:buFontTx/>
              <a:buNone/>
            </a:pPr>
            <a:r>
              <a:rPr lang="en-US" altLang="en-US" sz="2200" b="1" dirty="0">
                <a:latin typeface="Courier New" panose="02070309020205020404" pitchFamily="49" charset="0"/>
              </a:rPr>
              <a:t>	new-&gt;next = root;</a:t>
            </a:r>
          </a:p>
          <a:p>
            <a:pPr eaLnBrk="1" hangingPunct="1">
              <a:spcBef>
                <a:spcPts val="600"/>
              </a:spcBef>
              <a:buFontTx/>
              <a:buNone/>
            </a:pPr>
            <a:r>
              <a:rPr lang="en-US" altLang="en-US" sz="2200" b="1" dirty="0">
                <a:latin typeface="Courier New" panose="02070309020205020404" pitchFamily="49" charset="0"/>
              </a:rPr>
              <a:t>	root = new;</a:t>
            </a:r>
          </a:p>
          <a:p>
            <a:pPr eaLnBrk="1" hangingPunct="1">
              <a:spcBef>
                <a:spcPts val="600"/>
              </a:spcBef>
              <a:buFontTx/>
              <a:buNone/>
            </a:pPr>
            <a:r>
              <a:rPr lang="en-US" altLang="en-US" sz="2200" b="1" dirty="0">
                <a:latin typeface="Courier New" panose="02070309020205020404" pitchFamily="49" charset="0"/>
              </a:rPr>
              <a:t>	cur = root;</a:t>
            </a:r>
          </a:p>
          <a:p>
            <a:pPr eaLnBrk="1" hangingPunct="1">
              <a:spcBef>
                <a:spcPts val="600"/>
              </a:spcBef>
              <a:buFontTx/>
              <a:buNone/>
            </a:pPr>
            <a:r>
              <a:rPr lang="en-US" altLang="en-US" sz="2200" b="1" dirty="0">
                <a:latin typeface="Courier New" panose="02070309020205020404" pitchFamily="49" charset="0"/>
              </a:rPr>
              <a:t>}</a:t>
            </a:r>
            <a:endParaRPr lang="fr-FR" altLang="en-US" sz="2200" b="1" dirty="0"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890159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6" name="Slide Number Placeholder 3">
            <a:extLst>
              <a:ext uri="{FF2B5EF4-FFF2-40B4-BE49-F238E27FC236}">
                <a16:creationId xmlns:a16="http://schemas.microsoft.com/office/drawing/2014/main" id="{6293C622-8D14-3317-A763-24AC2C9B399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3E347CC9-330E-4E71-BCDB-A2F22CD9EC0C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61</a:t>
            </a:fld>
            <a:endParaRPr lang="en-US" altLang="en-US" sz="14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068800-B43E-0EAA-4A8F-57B118DA52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fr-FR" dirty="0"/>
              <a:t>Solution</a:t>
            </a:r>
          </a:p>
        </p:txBody>
      </p:sp>
      <p:sp>
        <p:nvSpPr>
          <p:cNvPr id="125955" name="Content Placeholder 2">
            <a:extLst>
              <a:ext uri="{FF2B5EF4-FFF2-40B4-BE49-F238E27FC236}">
                <a16:creationId xmlns:a16="http://schemas.microsoft.com/office/drawing/2014/main" id="{908ED7FB-D3A0-260E-B830-07E1EDE8E099}"/>
              </a:ext>
            </a:extLst>
          </p:cNvPr>
          <p:cNvSpPr>
            <a:spLocks noGrp="1" noChangeArrowheads="1"/>
          </p:cNvSpPr>
          <p:nvPr>
            <p:ph sz="quarter" idx="13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r>
              <a:rPr lang="fr-FR" altLang="en-US" sz="1900" b="1" dirty="0">
                <a:latin typeface="Courier New" panose="02070309020205020404" pitchFamily="49" charset="0"/>
              </a:rPr>
              <a:t>Node* </a:t>
            </a:r>
            <a:r>
              <a:rPr lang="fr-FR" altLang="en-US" sz="1900" b="1" dirty="0" err="1">
                <a:latin typeface="Courier New" panose="02070309020205020404" pitchFamily="49" charset="0"/>
              </a:rPr>
              <a:t>removeNodeRecursive</a:t>
            </a:r>
            <a:r>
              <a:rPr lang="fr-FR" altLang="en-US" sz="1900" b="1" dirty="0">
                <a:latin typeface="Courier New" panose="02070309020205020404" pitchFamily="49" charset="0"/>
              </a:rPr>
              <a:t>(Node* root, </a:t>
            </a:r>
            <a:r>
              <a:rPr lang="fr-FR" altLang="en-US" sz="1900" b="1" dirty="0" err="1">
                <a:latin typeface="Courier New" panose="02070309020205020404" pitchFamily="49" charset="0"/>
              </a:rPr>
              <a:t>elementtype</a:t>
            </a:r>
            <a:r>
              <a:rPr lang="fr-FR" altLang="en-US" sz="1900" b="1" dirty="0">
                <a:latin typeface="Courier New" panose="02070309020205020404" pitchFamily="49" charset="0"/>
              </a:rPr>
              <a:t> e){</a:t>
            </a:r>
          </a:p>
          <a:p>
            <a:pPr eaLnBrk="1" hangingPunct="1">
              <a:buFontTx/>
              <a:buNone/>
            </a:pPr>
            <a:r>
              <a:rPr lang="fr-FR" altLang="en-US" sz="1900" b="1" dirty="0">
                <a:latin typeface="Courier New" panose="02070309020205020404" pitchFamily="49" charset="0"/>
              </a:rPr>
              <a:t>    if(root == NULL) return NULL;</a:t>
            </a:r>
          </a:p>
          <a:p>
            <a:pPr eaLnBrk="1" hangingPunct="1">
              <a:buFontTx/>
              <a:buNone/>
            </a:pPr>
            <a:r>
              <a:rPr lang="fr-FR" altLang="en-US" sz="1900" b="1" dirty="0">
                <a:latin typeface="Courier New" panose="02070309020205020404" pitchFamily="49" charset="0"/>
              </a:rPr>
              <a:t>    if(root-&gt;</a:t>
            </a:r>
            <a:r>
              <a:rPr lang="fr-FR" altLang="en-US" sz="1900" b="1" dirty="0" err="1">
                <a:latin typeface="Courier New" panose="02070309020205020404" pitchFamily="49" charset="0"/>
              </a:rPr>
              <a:t>element</a:t>
            </a:r>
            <a:r>
              <a:rPr lang="fr-FR" altLang="en-US" sz="1900" b="1" dirty="0">
                <a:latin typeface="Courier New" panose="02070309020205020404" pitchFamily="49" charset="0"/>
              </a:rPr>
              <a:t> == e){</a:t>
            </a:r>
          </a:p>
          <a:p>
            <a:pPr eaLnBrk="1" hangingPunct="1">
              <a:buFontTx/>
              <a:buNone/>
            </a:pPr>
            <a:r>
              <a:rPr lang="fr-FR" altLang="en-US" sz="1900" b="1" dirty="0">
                <a:latin typeface="Courier New" panose="02070309020205020404" pitchFamily="49" charset="0"/>
              </a:rPr>
              <a:t>        Node* </a:t>
            </a:r>
            <a:r>
              <a:rPr lang="fr-FR" altLang="en-US" sz="1900" b="1" dirty="0" err="1">
                <a:latin typeface="Courier New" panose="02070309020205020404" pitchFamily="49" charset="0"/>
              </a:rPr>
              <a:t>tmp</a:t>
            </a:r>
            <a:r>
              <a:rPr lang="fr-FR" altLang="en-US" sz="1900" b="1" dirty="0">
                <a:latin typeface="Courier New" panose="02070309020205020404" pitchFamily="49" charset="0"/>
              </a:rPr>
              <a:t> = root; root = root-&gt;</a:t>
            </a:r>
            <a:r>
              <a:rPr lang="fr-FR" altLang="en-US" sz="1900" b="1" dirty="0" err="1">
                <a:latin typeface="Courier New" panose="02070309020205020404" pitchFamily="49" charset="0"/>
              </a:rPr>
              <a:t>next</a:t>
            </a:r>
            <a:r>
              <a:rPr lang="fr-FR" altLang="en-US" sz="1900" b="1" dirty="0">
                <a:latin typeface="Courier New" panose="02070309020205020404" pitchFamily="49" charset="0"/>
              </a:rPr>
              <a:t>; free(</a:t>
            </a:r>
            <a:r>
              <a:rPr lang="fr-FR" altLang="en-US" sz="1900" b="1" dirty="0" err="1">
                <a:latin typeface="Courier New" panose="02070309020205020404" pitchFamily="49" charset="0"/>
              </a:rPr>
              <a:t>tmp</a:t>
            </a:r>
            <a:r>
              <a:rPr lang="fr-FR" altLang="en-US" sz="1900" b="1" dirty="0">
                <a:latin typeface="Courier New" panose="02070309020205020404" pitchFamily="49" charset="0"/>
              </a:rPr>
              <a:t>); return root;</a:t>
            </a:r>
          </a:p>
          <a:p>
            <a:pPr eaLnBrk="1" hangingPunct="1">
              <a:buFontTx/>
              <a:buNone/>
            </a:pPr>
            <a:r>
              <a:rPr lang="fr-FR" altLang="en-US" sz="1900" b="1" dirty="0">
                <a:latin typeface="Courier New" panose="02070309020205020404" pitchFamily="49" charset="0"/>
              </a:rPr>
              <a:t>    }</a:t>
            </a:r>
          </a:p>
          <a:p>
            <a:pPr eaLnBrk="1" hangingPunct="1">
              <a:buFontTx/>
              <a:buNone/>
            </a:pPr>
            <a:r>
              <a:rPr lang="fr-FR" altLang="en-US" sz="1900" b="1" dirty="0">
                <a:latin typeface="Courier New" panose="02070309020205020404" pitchFamily="49" charset="0"/>
              </a:rPr>
              <a:t>    root-&gt;</a:t>
            </a:r>
            <a:r>
              <a:rPr lang="fr-FR" altLang="en-US" sz="1900" b="1" dirty="0" err="1">
                <a:latin typeface="Courier New" panose="02070309020205020404" pitchFamily="49" charset="0"/>
              </a:rPr>
              <a:t>next</a:t>
            </a:r>
            <a:r>
              <a:rPr lang="fr-FR" altLang="en-US" sz="1900" b="1" dirty="0">
                <a:latin typeface="Courier New" panose="02070309020205020404" pitchFamily="49" charset="0"/>
              </a:rPr>
              <a:t> = </a:t>
            </a:r>
            <a:r>
              <a:rPr lang="fr-FR" altLang="en-US" sz="1900" b="1" dirty="0" err="1">
                <a:latin typeface="Courier New" panose="02070309020205020404" pitchFamily="49" charset="0"/>
              </a:rPr>
              <a:t>removeNodeRecursive</a:t>
            </a:r>
            <a:r>
              <a:rPr lang="fr-FR" altLang="en-US" sz="1900" b="1" dirty="0">
                <a:latin typeface="Courier New" panose="02070309020205020404" pitchFamily="49" charset="0"/>
              </a:rPr>
              <a:t>(root-&gt;</a:t>
            </a:r>
            <a:r>
              <a:rPr lang="fr-FR" altLang="en-US" sz="1900" b="1" dirty="0" err="1">
                <a:latin typeface="Courier New" panose="02070309020205020404" pitchFamily="49" charset="0"/>
              </a:rPr>
              <a:t>next</a:t>
            </a:r>
            <a:r>
              <a:rPr lang="fr-FR" altLang="en-US" sz="1900" b="1" dirty="0">
                <a:latin typeface="Courier New" panose="02070309020205020404" pitchFamily="49" charset="0"/>
              </a:rPr>
              <a:t>, e);</a:t>
            </a:r>
          </a:p>
          <a:p>
            <a:pPr eaLnBrk="1" hangingPunct="1">
              <a:buFontTx/>
              <a:buNone/>
            </a:pPr>
            <a:r>
              <a:rPr lang="fr-FR" altLang="en-US" sz="1900" b="1" dirty="0">
                <a:latin typeface="Courier New" panose="02070309020205020404" pitchFamily="49" charset="0"/>
              </a:rPr>
              <a:t>    return root;</a:t>
            </a:r>
          </a:p>
          <a:p>
            <a:pPr eaLnBrk="1" hangingPunct="1">
              <a:buFontTx/>
              <a:buNone/>
            </a:pPr>
            <a:r>
              <a:rPr lang="fr-FR" altLang="en-US" sz="1900" b="1" dirty="0">
                <a:latin typeface="Courier New" panose="02070309020205020404" pitchFamily="49" charset="0"/>
              </a:rPr>
              <a:t>}</a:t>
            </a:r>
          </a:p>
          <a:p>
            <a:pPr eaLnBrk="1" hangingPunct="1">
              <a:buFontTx/>
              <a:buNone/>
            </a:pPr>
            <a:r>
              <a:rPr lang="en-US" altLang="en-US" sz="1900" b="1" dirty="0">
                <a:latin typeface="Courier New" panose="02070309020205020404" pitchFamily="49" charset="0"/>
              </a:rPr>
              <a:t>void </a:t>
            </a:r>
            <a:r>
              <a:rPr lang="en-US" altLang="en-US" sz="1900" b="1" dirty="0" err="1">
                <a:latin typeface="Courier New" panose="02070309020205020404" pitchFamily="49" charset="0"/>
              </a:rPr>
              <a:t>freeList</a:t>
            </a:r>
            <a:r>
              <a:rPr lang="en-US" altLang="en-US" sz="1900" b="1" dirty="0">
                <a:latin typeface="Courier New" panose="02070309020205020404" pitchFamily="49" charset="0"/>
              </a:rPr>
              <a:t>(){</a:t>
            </a:r>
          </a:p>
          <a:p>
            <a:pPr eaLnBrk="1" hangingPunct="1">
              <a:buFontTx/>
              <a:buNone/>
            </a:pPr>
            <a:r>
              <a:rPr lang="en-US" altLang="en-US" sz="1900" b="1" dirty="0">
                <a:latin typeface="Courier New" panose="02070309020205020404" pitchFamily="49" charset="0"/>
              </a:rPr>
              <a:t> Node* </a:t>
            </a:r>
            <a:r>
              <a:rPr lang="en-US" altLang="en-US" sz="1900" b="1" dirty="0" err="1">
                <a:latin typeface="Courier New" panose="02070309020205020404" pitchFamily="49" charset="0"/>
              </a:rPr>
              <a:t>to_free</a:t>
            </a:r>
            <a:r>
              <a:rPr lang="en-US" altLang="en-US" sz="1900" b="1" dirty="0">
                <a:latin typeface="Courier New" panose="02070309020205020404" pitchFamily="49" charset="0"/>
              </a:rPr>
              <a:t>=root; </a:t>
            </a:r>
          </a:p>
          <a:p>
            <a:pPr eaLnBrk="1" hangingPunct="1">
              <a:buFontTx/>
              <a:buNone/>
            </a:pPr>
            <a:r>
              <a:rPr lang="en-US" altLang="en-US" sz="1900" b="1" dirty="0">
                <a:latin typeface="Courier New" panose="02070309020205020404" pitchFamily="49" charset="0"/>
              </a:rPr>
              <a:t> while (</a:t>
            </a:r>
            <a:r>
              <a:rPr lang="en-US" altLang="en-US" sz="1900" b="1" dirty="0" err="1">
                <a:latin typeface="Courier New" panose="02070309020205020404" pitchFamily="49" charset="0"/>
              </a:rPr>
              <a:t>to_free</a:t>
            </a:r>
            <a:r>
              <a:rPr lang="en-US" altLang="en-US" sz="1900" b="1" dirty="0">
                <a:latin typeface="Courier New" panose="02070309020205020404" pitchFamily="49" charset="0"/>
              </a:rPr>
              <a:t> != NULL){</a:t>
            </a:r>
          </a:p>
          <a:p>
            <a:pPr eaLnBrk="1" hangingPunct="1">
              <a:buFontTx/>
              <a:buNone/>
            </a:pPr>
            <a:r>
              <a:rPr lang="en-US" altLang="en-US" sz="1900" b="1" dirty="0">
                <a:latin typeface="Courier New" panose="02070309020205020404" pitchFamily="49" charset="0"/>
              </a:rPr>
              <a:t>   root = root-&gt;next; free(</a:t>
            </a:r>
            <a:r>
              <a:rPr lang="en-US" altLang="en-US" sz="1900" b="1" dirty="0" err="1">
                <a:latin typeface="Courier New" panose="02070309020205020404" pitchFamily="49" charset="0"/>
              </a:rPr>
              <a:t>to_free</a:t>
            </a:r>
            <a:r>
              <a:rPr lang="en-US" altLang="en-US" sz="1900" b="1" dirty="0">
                <a:latin typeface="Courier New" panose="02070309020205020404" pitchFamily="49" charset="0"/>
              </a:rPr>
              <a:t>);    </a:t>
            </a:r>
            <a:r>
              <a:rPr lang="en-US" altLang="en-US" sz="1900" b="1" dirty="0" err="1">
                <a:latin typeface="Courier New" panose="02070309020205020404" pitchFamily="49" charset="0"/>
              </a:rPr>
              <a:t>to_free</a:t>
            </a:r>
            <a:r>
              <a:rPr lang="en-US" altLang="en-US" sz="1900" b="1" dirty="0">
                <a:latin typeface="Courier New" panose="02070309020205020404" pitchFamily="49" charset="0"/>
              </a:rPr>
              <a:t> = root;</a:t>
            </a:r>
          </a:p>
          <a:p>
            <a:pPr eaLnBrk="1" hangingPunct="1">
              <a:buFontTx/>
              <a:buNone/>
            </a:pPr>
            <a:r>
              <a:rPr lang="en-US" altLang="en-US" sz="1900" b="1" dirty="0">
                <a:latin typeface="Courier New" panose="02070309020205020404" pitchFamily="49" charset="0"/>
              </a:rPr>
              <a:t> }</a:t>
            </a:r>
          </a:p>
          <a:p>
            <a:pPr eaLnBrk="1" hangingPunct="1">
              <a:buFontTx/>
              <a:buNone/>
            </a:pPr>
            <a:r>
              <a:rPr lang="en-US" altLang="en-US" sz="1900" b="1" dirty="0">
                <a:latin typeface="Courier New" panose="02070309020205020404" pitchFamily="49" charset="0"/>
              </a:rPr>
              <a:t>}</a:t>
            </a:r>
            <a:endParaRPr lang="fr-FR" altLang="en-US" sz="1900" b="1" dirty="0"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502370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6" name="Slide Number Placeholder 3">
            <a:extLst>
              <a:ext uri="{FF2B5EF4-FFF2-40B4-BE49-F238E27FC236}">
                <a16:creationId xmlns:a16="http://schemas.microsoft.com/office/drawing/2014/main" id="{6293C622-8D14-3317-A763-24AC2C9B399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3E347CC9-330E-4E71-BCDB-A2F22CD9EC0C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62</a:t>
            </a:fld>
            <a:endParaRPr lang="en-US" altLang="en-US" sz="14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068800-B43E-0EAA-4A8F-57B118DA52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fr-FR" dirty="0"/>
              <a:t>Solution</a:t>
            </a:r>
          </a:p>
        </p:txBody>
      </p:sp>
      <p:sp>
        <p:nvSpPr>
          <p:cNvPr id="125955" name="Content Placeholder 2">
            <a:extLst>
              <a:ext uri="{FF2B5EF4-FFF2-40B4-BE49-F238E27FC236}">
                <a16:creationId xmlns:a16="http://schemas.microsoft.com/office/drawing/2014/main" id="{908ED7FB-D3A0-260E-B830-07E1EDE8E099}"/>
              </a:ext>
            </a:extLst>
          </p:cNvPr>
          <p:cNvSpPr>
            <a:spLocks noGrp="1" noChangeArrowheads="1"/>
          </p:cNvSpPr>
          <p:nvPr>
            <p:ph sz="quarter" idx="13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r>
              <a:rPr lang="fr-FR" altLang="en-US" sz="2200" b="1" dirty="0">
                <a:latin typeface="Courier New" panose="02070309020205020404" pitchFamily="49" charset="0"/>
              </a:rPr>
              <a:t>Node* </a:t>
            </a:r>
            <a:r>
              <a:rPr lang="fr-FR" altLang="en-US" sz="2200" b="1" dirty="0" err="1">
                <a:latin typeface="Courier New" panose="02070309020205020404" pitchFamily="49" charset="0"/>
              </a:rPr>
              <a:t>addBefore</a:t>
            </a:r>
            <a:r>
              <a:rPr lang="fr-FR" altLang="en-US" sz="2200" b="1" dirty="0">
                <a:latin typeface="Courier New" panose="02070309020205020404" pitchFamily="49" charset="0"/>
              </a:rPr>
              <a:t>(Node* root, </a:t>
            </a:r>
            <a:r>
              <a:rPr lang="fr-FR" altLang="en-US" sz="2200" b="1" dirty="0" err="1">
                <a:latin typeface="Courier New" panose="02070309020205020404" pitchFamily="49" charset="0"/>
              </a:rPr>
              <a:t>elementtype</a:t>
            </a:r>
            <a:r>
              <a:rPr lang="fr-FR" altLang="en-US" sz="2200" b="1" dirty="0">
                <a:latin typeface="Courier New" panose="02070309020205020404" pitchFamily="49" charset="0"/>
              </a:rPr>
              <a:t> u, </a:t>
            </a:r>
            <a:r>
              <a:rPr lang="fr-FR" altLang="en-US" sz="2200" b="1" dirty="0" err="1">
                <a:latin typeface="Courier New" panose="02070309020205020404" pitchFamily="49" charset="0"/>
              </a:rPr>
              <a:t>elementtype</a:t>
            </a:r>
            <a:r>
              <a:rPr lang="fr-FR" altLang="en-US" sz="2200" b="1" dirty="0">
                <a:latin typeface="Courier New" panose="02070309020205020404" pitchFamily="49" charset="0"/>
              </a:rPr>
              <a:t> v){</a:t>
            </a:r>
          </a:p>
          <a:p>
            <a:pPr eaLnBrk="1" hangingPunct="1">
              <a:buFontTx/>
              <a:buNone/>
            </a:pPr>
            <a:r>
              <a:rPr lang="fr-FR" altLang="en-US" sz="2200" b="1" dirty="0">
                <a:latin typeface="Courier New" panose="02070309020205020404" pitchFamily="49" charset="0"/>
              </a:rPr>
              <a:t>    if(root == NULL) return NULL;</a:t>
            </a:r>
          </a:p>
          <a:p>
            <a:pPr eaLnBrk="1" hangingPunct="1">
              <a:buFontTx/>
              <a:buNone/>
            </a:pPr>
            <a:r>
              <a:rPr lang="fr-FR" altLang="en-US" sz="2200" b="1" dirty="0">
                <a:latin typeface="Courier New" panose="02070309020205020404" pitchFamily="49" charset="0"/>
              </a:rPr>
              <a:t>    if(</a:t>
            </a:r>
            <a:r>
              <a:rPr lang="fr-FR" altLang="en-US" sz="2200" b="1" dirty="0" err="1">
                <a:latin typeface="Courier New" panose="02070309020205020404" pitchFamily="49" charset="0"/>
              </a:rPr>
              <a:t>find</a:t>
            </a:r>
            <a:r>
              <a:rPr lang="fr-FR" altLang="en-US" sz="2200" b="1" dirty="0">
                <a:latin typeface="Courier New" panose="02070309020205020404" pitchFamily="49" charset="0"/>
              </a:rPr>
              <a:t>(</a:t>
            </a:r>
            <a:r>
              <a:rPr lang="fr-FR" altLang="en-US" sz="2200" b="1" dirty="0" err="1">
                <a:latin typeface="Courier New" panose="02070309020205020404" pitchFamily="49" charset="0"/>
              </a:rPr>
              <a:t>root,u</a:t>
            </a:r>
            <a:r>
              <a:rPr lang="fr-FR" altLang="en-US" sz="2200" b="1" dirty="0">
                <a:latin typeface="Courier New" panose="02070309020205020404" pitchFamily="49" charset="0"/>
              </a:rPr>
              <a:t>) != NULL) return root;// do </a:t>
            </a:r>
            <a:r>
              <a:rPr lang="fr-FR" altLang="en-US" sz="2200" b="1" dirty="0" err="1">
                <a:latin typeface="Courier New" panose="02070309020205020404" pitchFamily="49" charset="0"/>
              </a:rPr>
              <a:t>nothing</a:t>
            </a:r>
            <a:endParaRPr lang="fr-FR" altLang="en-US" sz="2200" b="1" dirty="0">
              <a:latin typeface="Courier New" panose="02070309020205020404" pitchFamily="49" charset="0"/>
            </a:endParaRPr>
          </a:p>
          <a:p>
            <a:pPr eaLnBrk="1" hangingPunct="1">
              <a:buFontTx/>
              <a:buNone/>
            </a:pPr>
            <a:r>
              <a:rPr lang="fr-FR" altLang="en-US" sz="2200" b="1" dirty="0">
                <a:latin typeface="Courier New" panose="02070309020205020404" pitchFamily="49" charset="0"/>
              </a:rPr>
              <a:t>    if(root-&gt;</a:t>
            </a:r>
            <a:r>
              <a:rPr lang="fr-FR" altLang="en-US" sz="2200" b="1" dirty="0" err="1">
                <a:latin typeface="Courier New" panose="02070309020205020404" pitchFamily="49" charset="0"/>
              </a:rPr>
              <a:t>element</a:t>
            </a:r>
            <a:r>
              <a:rPr lang="fr-FR" altLang="en-US" sz="2200" b="1" dirty="0">
                <a:latin typeface="Courier New" panose="02070309020205020404" pitchFamily="49" charset="0"/>
              </a:rPr>
              <a:t> == v){</a:t>
            </a:r>
          </a:p>
          <a:p>
            <a:pPr eaLnBrk="1" hangingPunct="1">
              <a:buFontTx/>
              <a:buNone/>
            </a:pPr>
            <a:r>
              <a:rPr lang="fr-FR" altLang="en-US" sz="2200" b="1" dirty="0">
                <a:latin typeface="Courier New" panose="02070309020205020404" pitchFamily="49" charset="0"/>
              </a:rPr>
              <a:t>        Node* q = </a:t>
            </a:r>
            <a:r>
              <a:rPr lang="fr-FR" altLang="en-US" sz="2200" b="1" dirty="0" err="1">
                <a:latin typeface="Courier New" panose="02070309020205020404" pitchFamily="49" charset="0"/>
              </a:rPr>
              <a:t>makeNewNode</a:t>
            </a:r>
            <a:r>
              <a:rPr lang="fr-FR" altLang="en-US" sz="2200" b="1" dirty="0">
                <a:latin typeface="Courier New" panose="02070309020205020404" pitchFamily="49" charset="0"/>
              </a:rPr>
              <a:t>(u);</a:t>
            </a:r>
          </a:p>
          <a:p>
            <a:pPr eaLnBrk="1" hangingPunct="1">
              <a:buFontTx/>
              <a:buNone/>
            </a:pPr>
            <a:r>
              <a:rPr lang="fr-FR" altLang="en-US" sz="2200" b="1" dirty="0">
                <a:latin typeface="Courier New" panose="02070309020205020404" pitchFamily="49" charset="0"/>
              </a:rPr>
              <a:t>        q-&gt;</a:t>
            </a:r>
            <a:r>
              <a:rPr lang="fr-FR" altLang="en-US" sz="2200" b="1" dirty="0" err="1">
                <a:latin typeface="Courier New" panose="02070309020205020404" pitchFamily="49" charset="0"/>
              </a:rPr>
              <a:t>next</a:t>
            </a:r>
            <a:r>
              <a:rPr lang="fr-FR" altLang="en-US" sz="2200" b="1" dirty="0">
                <a:latin typeface="Courier New" panose="02070309020205020404" pitchFamily="49" charset="0"/>
              </a:rPr>
              <a:t> = root; return q;</a:t>
            </a:r>
          </a:p>
          <a:p>
            <a:pPr eaLnBrk="1" hangingPunct="1">
              <a:buFontTx/>
              <a:buNone/>
            </a:pPr>
            <a:r>
              <a:rPr lang="fr-FR" altLang="en-US" sz="2200" b="1" dirty="0">
                <a:latin typeface="Courier New" panose="02070309020205020404" pitchFamily="49" charset="0"/>
              </a:rPr>
              <a:t>    }</a:t>
            </a:r>
          </a:p>
          <a:p>
            <a:pPr eaLnBrk="1" hangingPunct="1">
              <a:buFontTx/>
              <a:buNone/>
            </a:pPr>
            <a:r>
              <a:rPr lang="fr-FR" altLang="en-US" sz="2200" b="1" dirty="0">
                <a:latin typeface="Courier New" panose="02070309020205020404" pitchFamily="49" charset="0"/>
              </a:rPr>
              <a:t>    root-&gt;</a:t>
            </a:r>
            <a:r>
              <a:rPr lang="fr-FR" altLang="en-US" sz="2200" b="1" dirty="0" err="1">
                <a:latin typeface="Courier New" panose="02070309020205020404" pitchFamily="49" charset="0"/>
              </a:rPr>
              <a:t>next</a:t>
            </a:r>
            <a:r>
              <a:rPr lang="fr-FR" altLang="en-US" sz="2200" b="1" dirty="0">
                <a:latin typeface="Courier New" panose="02070309020205020404" pitchFamily="49" charset="0"/>
              </a:rPr>
              <a:t> = </a:t>
            </a:r>
            <a:r>
              <a:rPr lang="fr-FR" altLang="en-US" sz="2200" b="1" dirty="0" err="1">
                <a:latin typeface="Courier New" panose="02070309020205020404" pitchFamily="49" charset="0"/>
              </a:rPr>
              <a:t>addBefore</a:t>
            </a:r>
            <a:r>
              <a:rPr lang="fr-FR" altLang="en-US" sz="2200" b="1" dirty="0">
                <a:latin typeface="Courier New" panose="02070309020205020404" pitchFamily="49" charset="0"/>
              </a:rPr>
              <a:t>(root-&gt;</a:t>
            </a:r>
            <a:r>
              <a:rPr lang="fr-FR" altLang="en-US" sz="2200" b="1" dirty="0" err="1">
                <a:latin typeface="Courier New" panose="02070309020205020404" pitchFamily="49" charset="0"/>
              </a:rPr>
              <a:t>next,u,v</a:t>
            </a:r>
            <a:r>
              <a:rPr lang="fr-FR" altLang="en-US" sz="2200" b="1" dirty="0">
                <a:latin typeface="Courier New" panose="02070309020205020404" pitchFamily="49" charset="0"/>
              </a:rPr>
              <a:t>);</a:t>
            </a:r>
          </a:p>
          <a:p>
            <a:pPr eaLnBrk="1" hangingPunct="1">
              <a:buFontTx/>
              <a:buNone/>
            </a:pPr>
            <a:r>
              <a:rPr lang="fr-FR" altLang="en-US" sz="2200" b="1" dirty="0">
                <a:latin typeface="Courier New" panose="02070309020205020404" pitchFamily="49" charset="0"/>
              </a:rPr>
              <a:t>    return root;</a:t>
            </a:r>
          </a:p>
          <a:p>
            <a:pPr eaLnBrk="1" hangingPunct="1">
              <a:buFontTx/>
              <a:buNone/>
            </a:pPr>
            <a:r>
              <a:rPr lang="fr-FR" altLang="en-US" sz="2200" b="1" dirty="0">
                <a:latin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6042776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6" name="Slide Number Placeholder 3">
            <a:extLst>
              <a:ext uri="{FF2B5EF4-FFF2-40B4-BE49-F238E27FC236}">
                <a16:creationId xmlns:a16="http://schemas.microsoft.com/office/drawing/2014/main" id="{6293C622-8D14-3317-A763-24AC2C9B399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3E347CC9-330E-4E71-BCDB-A2F22CD9EC0C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63</a:t>
            </a:fld>
            <a:endParaRPr lang="en-US" altLang="en-US" sz="14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068800-B43E-0EAA-4A8F-57B118DA52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fr-FR" dirty="0"/>
              <a:t>Solution</a:t>
            </a:r>
          </a:p>
        </p:txBody>
      </p:sp>
      <p:sp>
        <p:nvSpPr>
          <p:cNvPr id="125955" name="Content Placeholder 2">
            <a:extLst>
              <a:ext uri="{FF2B5EF4-FFF2-40B4-BE49-F238E27FC236}">
                <a16:creationId xmlns:a16="http://schemas.microsoft.com/office/drawing/2014/main" id="{908ED7FB-D3A0-260E-B830-07E1EDE8E099}"/>
              </a:ext>
            </a:extLst>
          </p:cNvPr>
          <p:cNvSpPr>
            <a:spLocks noGrp="1" noChangeArrowheads="1"/>
          </p:cNvSpPr>
          <p:nvPr>
            <p:ph sz="quarter" idx="13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r>
              <a:rPr lang="fr-FR" altLang="en-US" sz="2200" b="1" dirty="0">
                <a:latin typeface="Courier New" panose="02070309020205020404" pitchFamily="49" charset="0"/>
              </a:rPr>
              <a:t>Node* </a:t>
            </a:r>
            <a:r>
              <a:rPr lang="fr-FR" altLang="en-US" sz="2200" b="1" dirty="0" err="1">
                <a:latin typeface="Courier New" panose="02070309020205020404" pitchFamily="49" charset="0"/>
              </a:rPr>
              <a:t>addAfter</a:t>
            </a:r>
            <a:r>
              <a:rPr lang="fr-FR" altLang="en-US" sz="2200" b="1" dirty="0">
                <a:latin typeface="Courier New" panose="02070309020205020404" pitchFamily="49" charset="0"/>
              </a:rPr>
              <a:t>(Node* root, </a:t>
            </a:r>
            <a:r>
              <a:rPr lang="fr-FR" altLang="en-US" sz="2200" b="1" dirty="0" err="1">
                <a:latin typeface="Courier New" panose="02070309020205020404" pitchFamily="49" charset="0"/>
              </a:rPr>
              <a:t>elementtype</a:t>
            </a:r>
            <a:r>
              <a:rPr lang="fr-FR" altLang="en-US" sz="2200" b="1" dirty="0">
                <a:latin typeface="Courier New" panose="02070309020205020404" pitchFamily="49" charset="0"/>
              </a:rPr>
              <a:t> u, </a:t>
            </a:r>
            <a:r>
              <a:rPr lang="fr-FR" altLang="en-US" sz="2200" b="1" dirty="0" err="1">
                <a:latin typeface="Courier New" panose="02070309020205020404" pitchFamily="49" charset="0"/>
              </a:rPr>
              <a:t>elementtype</a:t>
            </a:r>
            <a:r>
              <a:rPr lang="fr-FR" altLang="en-US" sz="2200" b="1" dirty="0">
                <a:latin typeface="Courier New" panose="02070309020205020404" pitchFamily="49" charset="0"/>
              </a:rPr>
              <a:t> v){</a:t>
            </a:r>
          </a:p>
          <a:p>
            <a:pPr eaLnBrk="1" hangingPunct="1">
              <a:buFontTx/>
              <a:buNone/>
            </a:pPr>
            <a:r>
              <a:rPr lang="fr-FR" altLang="en-US" sz="2200" b="1" dirty="0">
                <a:latin typeface="Courier New" panose="02070309020205020404" pitchFamily="49" charset="0"/>
              </a:rPr>
              <a:t>    if(root == NULL) return NULL;</a:t>
            </a:r>
          </a:p>
          <a:p>
            <a:pPr eaLnBrk="1" hangingPunct="1">
              <a:buFontTx/>
              <a:buNone/>
            </a:pPr>
            <a:r>
              <a:rPr lang="fr-FR" altLang="en-US" sz="2200" b="1" dirty="0">
                <a:latin typeface="Courier New" panose="02070309020205020404" pitchFamily="49" charset="0"/>
              </a:rPr>
              <a:t>    if(root-&gt;</a:t>
            </a:r>
            <a:r>
              <a:rPr lang="fr-FR" altLang="en-US" sz="2200" b="1" dirty="0" err="1">
                <a:latin typeface="Courier New" panose="02070309020205020404" pitchFamily="49" charset="0"/>
              </a:rPr>
              <a:t>element</a:t>
            </a:r>
            <a:r>
              <a:rPr lang="fr-FR" altLang="en-US" sz="2200" b="1" dirty="0">
                <a:latin typeface="Courier New" panose="02070309020205020404" pitchFamily="49" charset="0"/>
              </a:rPr>
              <a:t> == v){</a:t>
            </a:r>
          </a:p>
          <a:p>
            <a:pPr eaLnBrk="1" hangingPunct="1">
              <a:buFontTx/>
              <a:buNone/>
            </a:pPr>
            <a:r>
              <a:rPr lang="fr-FR" altLang="en-US" sz="2200" b="1" dirty="0">
                <a:latin typeface="Courier New" panose="02070309020205020404" pitchFamily="49" charset="0"/>
              </a:rPr>
              <a:t>        Node* q = </a:t>
            </a:r>
            <a:r>
              <a:rPr lang="fr-FR" altLang="en-US" sz="2200" b="1" dirty="0" err="1">
                <a:latin typeface="Courier New" panose="02070309020205020404" pitchFamily="49" charset="0"/>
              </a:rPr>
              <a:t>makeNewNode</a:t>
            </a:r>
            <a:r>
              <a:rPr lang="fr-FR" altLang="en-US" sz="2200" b="1" dirty="0">
                <a:latin typeface="Courier New" panose="02070309020205020404" pitchFamily="49" charset="0"/>
              </a:rPr>
              <a:t>(u);</a:t>
            </a:r>
          </a:p>
          <a:p>
            <a:pPr eaLnBrk="1" hangingPunct="1">
              <a:buFontTx/>
              <a:buNone/>
            </a:pPr>
            <a:r>
              <a:rPr lang="fr-FR" altLang="en-US" sz="2200" b="1" dirty="0">
                <a:latin typeface="Courier New" panose="02070309020205020404" pitchFamily="49" charset="0"/>
              </a:rPr>
              <a:t>        q-&gt;</a:t>
            </a:r>
            <a:r>
              <a:rPr lang="fr-FR" altLang="en-US" sz="2200" b="1" dirty="0" err="1">
                <a:latin typeface="Courier New" panose="02070309020205020404" pitchFamily="49" charset="0"/>
              </a:rPr>
              <a:t>next</a:t>
            </a:r>
            <a:r>
              <a:rPr lang="fr-FR" altLang="en-US" sz="2200" b="1" dirty="0">
                <a:latin typeface="Courier New" panose="02070309020205020404" pitchFamily="49" charset="0"/>
              </a:rPr>
              <a:t> = root-&gt;</a:t>
            </a:r>
            <a:r>
              <a:rPr lang="fr-FR" altLang="en-US" sz="2200" b="1" dirty="0" err="1">
                <a:latin typeface="Courier New" panose="02070309020205020404" pitchFamily="49" charset="0"/>
              </a:rPr>
              <a:t>next</a:t>
            </a:r>
            <a:r>
              <a:rPr lang="fr-FR" altLang="en-US" sz="2200" b="1" dirty="0">
                <a:latin typeface="Courier New" panose="02070309020205020404" pitchFamily="49" charset="0"/>
              </a:rPr>
              <a:t>;</a:t>
            </a:r>
          </a:p>
          <a:p>
            <a:pPr eaLnBrk="1" hangingPunct="1">
              <a:buFontTx/>
              <a:buNone/>
            </a:pPr>
            <a:r>
              <a:rPr lang="fr-FR" altLang="en-US" sz="2200" b="1" dirty="0">
                <a:latin typeface="Courier New" panose="02070309020205020404" pitchFamily="49" charset="0"/>
              </a:rPr>
              <a:t>        root-&gt;</a:t>
            </a:r>
            <a:r>
              <a:rPr lang="fr-FR" altLang="en-US" sz="2200" b="1" dirty="0" err="1">
                <a:latin typeface="Courier New" panose="02070309020205020404" pitchFamily="49" charset="0"/>
              </a:rPr>
              <a:t>next</a:t>
            </a:r>
            <a:r>
              <a:rPr lang="fr-FR" altLang="en-US" sz="2200" b="1" dirty="0">
                <a:latin typeface="Courier New" panose="02070309020205020404" pitchFamily="49" charset="0"/>
              </a:rPr>
              <a:t> = q; return root;</a:t>
            </a:r>
          </a:p>
          <a:p>
            <a:pPr eaLnBrk="1" hangingPunct="1">
              <a:buFontTx/>
              <a:buNone/>
            </a:pPr>
            <a:r>
              <a:rPr lang="fr-FR" altLang="en-US" sz="2200" b="1" dirty="0">
                <a:latin typeface="Courier New" panose="02070309020205020404" pitchFamily="49" charset="0"/>
              </a:rPr>
              <a:t>    }</a:t>
            </a:r>
          </a:p>
          <a:p>
            <a:pPr eaLnBrk="1" hangingPunct="1">
              <a:buFontTx/>
              <a:buNone/>
            </a:pPr>
            <a:r>
              <a:rPr lang="fr-FR" altLang="en-US" sz="2200" b="1" dirty="0">
                <a:latin typeface="Courier New" panose="02070309020205020404" pitchFamily="49" charset="0"/>
              </a:rPr>
              <a:t>    root-&gt;</a:t>
            </a:r>
            <a:r>
              <a:rPr lang="fr-FR" altLang="en-US" sz="2200" b="1" dirty="0" err="1">
                <a:latin typeface="Courier New" panose="02070309020205020404" pitchFamily="49" charset="0"/>
              </a:rPr>
              <a:t>next</a:t>
            </a:r>
            <a:r>
              <a:rPr lang="fr-FR" altLang="en-US" sz="2200" b="1" dirty="0">
                <a:latin typeface="Courier New" panose="02070309020205020404" pitchFamily="49" charset="0"/>
              </a:rPr>
              <a:t> = </a:t>
            </a:r>
            <a:r>
              <a:rPr lang="fr-FR" altLang="en-US" sz="2200" b="1" dirty="0" err="1">
                <a:latin typeface="Courier New" panose="02070309020205020404" pitchFamily="49" charset="0"/>
              </a:rPr>
              <a:t>addAfter</a:t>
            </a:r>
            <a:r>
              <a:rPr lang="fr-FR" altLang="en-US" sz="2200" b="1" dirty="0">
                <a:latin typeface="Courier New" panose="02070309020205020404" pitchFamily="49" charset="0"/>
              </a:rPr>
              <a:t>(root-&gt;</a:t>
            </a:r>
            <a:r>
              <a:rPr lang="fr-FR" altLang="en-US" sz="2200" b="1" dirty="0" err="1">
                <a:latin typeface="Courier New" panose="02070309020205020404" pitchFamily="49" charset="0"/>
              </a:rPr>
              <a:t>next,u,v</a:t>
            </a:r>
            <a:r>
              <a:rPr lang="fr-FR" altLang="en-US" sz="2200" b="1" dirty="0">
                <a:latin typeface="Courier New" panose="02070309020205020404" pitchFamily="49" charset="0"/>
              </a:rPr>
              <a:t>);</a:t>
            </a:r>
          </a:p>
          <a:p>
            <a:pPr eaLnBrk="1" hangingPunct="1">
              <a:buFontTx/>
              <a:buNone/>
            </a:pPr>
            <a:r>
              <a:rPr lang="fr-FR" altLang="en-US" sz="2200" b="1" dirty="0">
                <a:latin typeface="Courier New" panose="02070309020205020404" pitchFamily="49" charset="0"/>
              </a:rPr>
              <a:t>    return root;</a:t>
            </a:r>
          </a:p>
          <a:p>
            <a:pPr eaLnBrk="1" hangingPunct="1">
              <a:buFontTx/>
              <a:buNone/>
            </a:pPr>
            <a:r>
              <a:rPr lang="fr-FR" altLang="en-US" sz="2200" b="1" dirty="0">
                <a:latin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91575068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6" name="Slide Number Placeholder 3">
            <a:extLst>
              <a:ext uri="{FF2B5EF4-FFF2-40B4-BE49-F238E27FC236}">
                <a16:creationId xmlns:a16="http://schemas.microsoft.com/office/drawing/2014/main" id="{6293C622-8D14-3317-A763-24AC2C9B399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3E347CC9-330E-4E71-BCDB-A2F22CD9EC0C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64</a:t>
            </a:fld>
            <a:endParaRPr lang="en-US" altLang="en-US" sz="14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068800-B43E-0EAA-4A8F-57B118DA52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fr-FR" dirty="0"/>
              <a:t>Solution</a:t>
            </a:r>
          </a:p>
        </p:txBody>
      </p:sp>
      <p:sp>
        <p:nvSpPr>
          <p:cNvPr id="125955" name="Content Placeholder 2">
            <a:extLst>
              <a:ext uri="{FF2B5EF4-FFF2-40B4-BE49-F238E27FC236}">
                <a16:creationId xmlns:a16="http://schemas.microsoft.com/office/drawing/2014/main" id="{908ED7FB-D3A0-260E-B830-07E1EDE8E099}"/>
              </a:ext>
            </a:extLst>
          </p:cNvPr>
          <p:cNvSpPr>
            <a:spLocks noGrp="1" noChangeArrowheads="1"/>
          </p:cNvSpPr>
          <p:nvPr>
            <p:ph sz="quarter" idx="13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r>
              <a:rPr lang="fr-FR" altLang="en-US" sz="2200" b="1" dirty="0">
                <a:latin typeface="Courier New" panose="02070309020205020404" pitchFamily="49" charset="0"/>
              </a:rPr>
              <a:t>Node* reverse(Node *root){</a:t>
            </a:r>
          </a:p>
          <a:p>
            <a:pPr eaLnBrk="1" hangingPunct="1">
              <a:buFontTx/>
              <a:buNone/>
            </a:pPr>
            <a:r>
              <a:rPr lang="fr-FR" altLang="en-US" sz="2200" b="1" dirty="0">
                <a:latin typeface="Courier New" panose="02070309020205020404" pitchFamily="49" charset="0"/>
              </a:rPr>
              <a:t>    Node* p = root;</a:t>
            </a:r>
          </a:p>
          <a:p>
            <a:pPr eaLnBrk="1" hangingPunct="1">
              <a:buFontTx/>
              <a:buNone/>
            </a:pPr>
            <a:r>
              <a:rPr lang="fr-FR" altLang="en-US" sz="2200" b="1" dirty="0">
                <a:latin typeface="Courier New" panose="02070309020205020404" pitchFamily="49" charset="0"/>
              </a:rPr>
              <a:t>    Node* pp = NULL;</a:t>
            </a:r>
          </a:p>
          <a:p>
            <a:pPr eaLnBrk="1" hangingPunct="1">
              <a:buFontTx/>
              <a:buNone/>
            </a:pPr>
            <a:r>
              <a:rPr lang="fr-FR" altLang="en-US" sz="2200" b="1" dirty="0">
                <a:latin typeface="Courier New" panose="02070309020205020404" pitchFamily="49" charset="0"/>
              </a:rPr>
              <a:t>    Node* </a:t>
            </a:r>
            <a:r>
              <a:rPr lang="fr-FR" altLang="en-US" sz="2200" b="1" dirty="0" err="1">
                <a:latin typeface="Courier New" panose="02070309020205020404" pitchFamily="49" charset="0"/>
              </a:rPr>
              <a:t>np</a:t>
            </a:r>
            <a:r>
              <a:rPr lang="fr-FR" altLang="en-US" sz="2200" b="1" dirty="0">
                <a:latin typeface="Courier New" panose="02070309020205020404" pitchFamily="49" charset="0"/>
              </a:rPr>
              <a:t> = NULL;</a:t>
            </a:r>
          </a:p>
          <a:p>
            <a:pPr eaLnBrk="1" hangingPunct="1">
              <a:buFontTx/>
              <a:buNone/>
            </a:pPr>
            <a:r>
              <a:rPr lang="fr-FR" altLang="en-US" sz="2200" b="1" dirty="0">
                <a:latin typeface="Courier New" panose="02070309020205020404" pitchFamily="49" charset="0"/>
              </a:rPr>
              <a:t>    </a:t>
            </a:r>
            <a:r>
              <a:rPr lang="fr-FR" altLang="en-US" sz="2200" b="1" dirty="0" err="1">
                <a:latin typeface="Courier New" panose="02070309020205020404" pitchFamily="49" charset="0"/>
              </a:rPr>
              <a:t>while</a:t>
            </a:r>
            <a:r>
              <a:rPr lang="fr-FR" altLang="en-US" sz="2200" b="1" dirty="0">
                <a:latin typeface="Courier New" panose="02070309020205020404" pitchFamily="49" charset="0"/>
              </a:rPr>
              <a:t>(p != NULL){</a:t>
            </a:r>
          </a:p>
          <a:p>
            <a:pPr eaLnBrk="1" hangingPunct="1">
              <a:buFontTx/>
              <a:buNone/>
            </a:pPr>
            <a:r>
              <a:rPr lang="fr-FR" altLang="en-US" sz="2200" b="1" dirty="0">
                <a:latin typeface="Courier New" panose="02070309020205020404" pitchFamily="49" charset="0"/>
              </a:rPr>
              <a:t>        </a:t>
            </a:r>
            <a:r>
              <a:rPr lang="fr-FR" altLang="en-US" sz="2200" b="1" dirty="0" err="1">
                <a:latin typeface="Courier New" panose="02070309020205020404" pitchFamily="49" charset="0"/>
              </a:rPr>
              <a:t>np</a:t>
            </a:r>
            <a:r>
              <a:rPr lang="fr-FR" altLang="en-US" sz="2200" b="1" dirty="0">
                <a:latin typeface="Courier New" panose="02070309020205020404" pitchFamily="49" charset="0"/>
              </a:rPr>
              <a:t> = p-&gt;</a:t>
            </a:r>
            <a:r>
              <a:rPr lang="fr-FR" altLang="en-US" sz="2200" b="1" dirty="0" err="1">
                <a:latin typeface="Courier New" panose="02070309020205020404" pitchFamily="49" charset="0"/>
              </a:rPr>
              <a:t>next</a:t>
            </a:r>
            <a:r>
              <a:rPr lang="fr-FR" altLang="en-US" sz="2200" b="1" dirty="0">
                <a:latin typeface="Courier New" panose="02070309020205020404" pitchFamily="49" charset="0"/>
              </a:rPr>
              <a:t>;</a:t>
            </a:r>
          </a:p>
          <a:p>
            <a:pPr eaLnBrk="1" hangingPunct="1">
              <a:buFontTx/>
              <a:buNone/>
            </a:pPr>
            <a:r>
              <a:rPr lang="fr-FR" altLang="en-US" sz="2200" b="1" dirty="0">
                <a:latin typeface="Courier New" panose="02070309020205020404" pitchFamily="49" charset="0"/>
              </a:rPr>
              <a:t>        p-&gt;</a:t>
            </a:r>
            <a:r>
              <a:rPr lang="fr-FR" altLang="en-US" sz="2200" b="1" dirty="0" err="1">
                <a:latin typeface="Courier New" panose="02070309020205020404" pitchFamily="49" charset="0"/>
              </a:rPr>
              <a:t>next</a:t>
            </a:r>
            <a:r>
              <a:rPr lang="fr-FR" altLang="en-US" sz="2200" b="1" dirty="0">
                <a:latin typeface="Courier New" panose="02070309020205020404" pitchFamily="49" charset="0"/>
              </a:rPr>
              <a:t> = pp;</a:t>
            </a:r>
          </a:p>
          <a:p>
            <a:pPr eaLnBrk="1" hangingPunct="1">
              <a:buFontTx/>
              <a:buNone/>
            </a:pPr>
            <a:r>
              <a:rPr lang="fr-FR" altLang="en-US" sz="2200" b="1" dirty="0">
                <a:latin typeface="Courier New" panose="02070309020205020404" pitchFamily="49" charset="0"/>
              </a:rPr>
              <a:t>        pp = p;</a:t>
            </a:r>
          </a:p>
          <a:p>
            <a:pPr eaLnBrk="1" hangingPunct="1">
              <a:buFontTx/>
              <a:buNone/>
            </a:pPr>
            <a:r>
              <a:rPr lang="fr-FR" altLang="en-US" sz="2200" b="1" dirty="0">
                <a:latin typeface="Courier New" panose="02070309020205020404" pitchFamily="49" charset="0"/>
              </a:rPr>
              <a:t>        p = </a:t>
            </a:r>
            <a:r>
              <a:rPr lang="fr-FR" altLang="en-US" sz="2200" b="1" dirty="0" err="1">
                <a:latin typeface="Courier New" panose="02070309020205020404" pitchFamily="49" charset="0"/>
              </a:rPr>
              <a:t>np</a:t>
            </a:r>
            <a:r>
              <a:rPr lang="fr-FR" altLang="en-US" sz="2200" b="1" dirty="0">
                <a:latin typeface="Courier New" panose="02070309020205020404" pitchFamily="49" charset="0"/>
              </a:rPr>
              <a:t>;</a:t>
            </a:r>
          </a:p>
          <a:p>
            <a:pPr eaLnBrk="1" hangingPunct="1">
              <a:buFontTx/>
              <a:buNone/>
            </a:pPr>
            <a:r>
              <a:rPr lang="fr-FR" altLang="en-US" sz="2200" b="1" dirty="0">
                <a:latin typeface="Courier New" panose="02070309020205020404" pitchFamily="49" charset="0"/>
              </a:rPr>
              <a:t>    }</a:t>
            </a:r>
          </a:p>
          <a:p>
            <a:pPr eaLnBrk="1" hangingPunct="1">
              <a:buFontTx/>
              <a:buNone/>
            </a:pPr>
            <a:r>
              <a:rPr lang="fr-FR" altLang="en-US" sz="2200" b="1" dirty="0">
                <a:latin typeface="Courier New" panose="02070309020205020404" pitchFamily="49" charset="0"/>
              </a:rPr>
              <a:t>    return pp;</a:t>
            </a:r>
          </a:p>
          <a:p>
            <a:pPr eaLnBrk="1" hangingPunct="1">
              <a:buFontTx/>
              <a:buNone/>
            </a:pPr>
            <a:r>
              <a:rPr lang="fr-FR" altLang="en-US" sz="2200" b="1" dirty="0">
                <a:latin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38500028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6" name="Slide Number Placeholder 3">
            <a:extLst>
              <a:ext uri="{FF2B5EF4-FFF2-40B4-BE49-F238E27FC236}">
                <a16:creationId xmlns:a16="http://schemas.microsoft.com/office/drawing/2014/main" id="{6293C622-8D14-3317-A763-24AC2C9B399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3E347CC9-330E-4E71-BCDB-A2F22CD9EC0C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65</a:t>
            </a:fld>
            <a:endParaRPr lang="en-US" altLang="en-US" sz="14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068800-B43E-0EAA-4A8F-57B118DA52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fr-FR" dirty="0"/>
              <a:t>Solution</a:t>
            </a:r>
          </a:p>
        </p:txBody>
      </p:sp>
      <p:sp>
        <p:nvSpPr>
          <p:cNvPr id="125955" name="Content Placeholder 2">
            <a:extLst>
              <a:ext uri="{FF2B5EF4-FFF2-40B4-BE49-F238E27FC236}">
                <a16:creationId xmlns:a16="http://schemas.microsoft.com/office/drawing/2014/main" id="{908ED7FB-D3A0-260E-B830-07E1EDE8E099}"/>
              </a:ext>
            </a:extLst>
          </p:cNvPr>
          <p:cNvSpPr>
            <a:spLocks noGrp="1" noChangeArrowheads="1"/>
          </p:cNvSpPr>
          <p:nvPr>
            <p:ph sz="quarter" idx="13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r>
              <a:rPr lang="fr-FR" altLang="en-US" sz="2200" b="1" dirty="0" err="1">
                <a:latin typeface="Courier New" panose="02070309020205020404" pitchFamily="49" charset="0"/>
              </a:rPr>
              <a:t>void</a:t>
            </a:r>
            <a:r>
              <a:rPr lang="fr-FR" altLang="en-US" sz="2200" b="1" dirty="0">
                <a:latin typeface="Courier New" panose="02070309020205020404" pitchFamily="49" charset="0"/>
              </a:rPr>
              <a:t> </a:t>
            </a:r>
            <a:r>
              <a:rPr lang="fr-FR" altLang="en-US" sz="2200" b="1" dirty="0" err="1">
                <a:latin typeface="Courier New" panose="02070309020205020404" pitchFamily="49" charset="0"/>
              </a:rPr>
              <a:t>traverseList</a:t>
            </a:r>
            <a:r>
              <a:rPr lang="fr-FR" altLang="en-US" sz="2200" b="1" dirty="0">
                <a:latin typeface="Courier New" panose="02070309020205020404" pitchFamily="49" charset="0"/>
              </a:rPr>
              <a:t>(Node* root){</a:t>
            </a:r>
          </a:p>
          <a:p>
            <a:pPr eaLnBrk="1" hangingPunct="1">
              <a:buFontTx/>
              <a:buNone/>
            </a:pPr>
            <a:r>
              <a:rPr lang="fr-FR" altLang="en-US" sz="2200" b="1" dirty="0">
                <a:latin typeface="Courier New" panose="02070309020205020404" pitchFamily="49" charset="0"/>
              </a:rPr>
              <a:t>    Node* p = root;</a:t>
            </a:r>
          </a:p>
          <a:p>
            <a:pPr eaLnBrk="1" hangingPunct="1">
              <a:buFontTx/>
              <a:buNone/>
            </a:pPr>
            <a:r>
              <a:rPr lang="fr-FR" altLang="en-US" sz="2200" b="1" dirty="0">
                <a:latin typeface="Courier New" panose="02070309020205020404" pitchFamily="49" charset="0"/>
              </a:rPr>
              <a:t>    </a:t>
            </a:r>
            <a:r>
              <a:rPr lang="fr-FR" altLang="en-US" sz="2200" b="1" dirty="0" err="1">
                <a:latin typeface="Courier New" panose="02070309020205020404" pitchFamily="49" charset="0"/>
              </a:rPr>
              <a:t>while</a:t>
            </a:r>
            <a:r>
              <a:rPr lang="fr-FR" altLang="en-US" sz="2200" b="1" dirty="0">
                <a:latin typeface="Courier New" panose="02070309020205020404" pitchFamily="49" charset="0"/>
              </a:rPr>
              <a:t>(p != NULL){</a:t>
            </a:r>
          </a:p>
          <a:p>
            <a:pPr eaLnBrk="1" hangingPunct="1">
              <a:buFontTx/>
              <a:buNone/>
            </a:pPr>
            <a:r>
              <a:rPr lang="fr-FR" altLang="en-US" sz="2200" b="1" dirty="0">
                <a:latin typeface="Courier New" panose="02070309020205020404" pitchFamily="49" charset="0"/>
              </a:rPr>
              <a:t>        printf("%d ",p-&gt;</a:t>
            </a:r>
            <a:r>
              <a:rPr lang="fr-FR" altLang="en-US" sz="2200" b="1" dirty="0" err="1">
                <a:latin typeface="Courier New" panose="02070309020205020404" pitchFamily="49" charset="0"/>
              </a:rPr>
              <a:t>element</a:t>
            </a:r>
            <a:r>
              <a:rPr lang="fr-FR" altLang="en-US" sz="2200" b="1" dirty="0">
                <a:latin typeface="Courier New" panose="02070309020205020404" pitchFamily="49" charset="0"/>
              </a:rPr>
              <a:t>);</a:t>
            </a:r>
          </a:p>
          <a:p>
            <a:pPr eaLnBrk="1" hangingPunct="1">
              <a:buFontTx/>
              <a:buNone/>
            </a:pPr>
            <a:r>
              <a:rPr lang="fr-FR" altLang="en-US" sz="2200" b="1" dirty="0">
                <a:latin typeface="Courier New" panose="02070309020205020404" pitchFamily="49" charset="0"/>
              </a:rPr>
              <a:t>        p = p-&gt;</a:t>
            </a:r>
            <a:r>
              <a:rPr lang="fr-FR" altLang="en-US" sz="2200" b="1" dirty="0" err="1">
                <a:latin typeface="Courier New" panose="02070309020205020404" pitchFamily="49" charset="0"/>
              </a:rPr>
              <a:t>next</a:t>
            </a:r>
            <a:r>
              <a:rPr lang="fr-FR" altLang="en-US" sz="2200" b="1" dirty="0">
                <a:latin typeface="Courier New" panose="02070309020205020404" pitchFamily="49" charset="0"/>
              </a:rPr>
              <a:t>;</a:t>
            </a:r>
          </a:p>
          <a:p>
            <a:pPr eaLnBrk="1" hangingPunct="1">
              <a:buFontTx/>
              <a:buNone/>
            </a:pPr>
            <a:r>
              <a:rPr lang="fr-FR" altLang="en-US" sz="2200" b="1" dirty="0">
                <a:latin typeface="Courier New" panose="02070309020205020404" pitchFamily="49" charset="0"/>
              </a:rPr>
              <a:t>    }</a:t>
            </a:r>
          </a:p>
          <a:p>
            <a:pPr eaLnBrk="1" hangingPunct="1">
              <a:buFontTx/>
              <a:buNone/>
            </a:pPr>
            <a:r>
              <a:rPr lang="fr-FR" altLang="en-US" sz="2200" b="1" dirty="0">
                <a:latin typeface="Courier New" panose="02070309020205020404" pitchFamily="49" charset="0"/>
              </a:rPr>
              <a:t>    printf("\n");</a:t>
            </a:r>
          </a:p>
          <a:p>
            <a:pPr eaLnBrk="1" hangingPunct="1">
              <a:buFontTx/>
              <a:buNone/>
            </a:pPr>
            <a:r>
              <a:rPr lang="fr-FR" altLang="en-US" sz="2200" b="1" dirty="0">
                <a:latin typeface="Courier New" panose="02070309020205020404" pitchFamily="49" charset="0"/>
              </a:rPr>
              <a:t>}</a:t>
            </a:r>
          </a:p>
          <a:p>
            <a:pPr eaLnBrk="1" hangingPunct="1">
              <a:buFontTx/>
              <a:buNone/>
            </a:pPr>
            <a:r>
              <a:rPr lang="fr-FR" altLang="en-US" sz="2200" b="1" dirty="0" err="1">
                <a:latin typeface="Courier New" panose="02070309020205020404" pitchFamily="49" charset="0"/>
              </a:rPr>
              <a:t>int</a:t>
            </a:r>
            <a:r>
              <a:rPr lang="fr-FR" altLang="en-US" sz="2200" b="1" dirty="0">
                <a:latin typeface="Courier New" panose="02070309020205020404" pitchFamily="49" charset="0"/>
              </a:rPr>
              <a:t> main(){</a:t>
            </a:r>
          </a:p>
          <a:p>
            <a:pPr eaLnBrk="1" hangingPunct="1">
              <a:buFontTx/>
              <a:buNone/>
            </a:pPr>
            <a:r>
              <a:rPr lang="fr-FR" altLang="en-US" sz="2200" b="1" dirty="0">
                <a:latin typeface="Courier New" panose="02070309020205020404" pitchFamily="49" charset="0"/>
              </a:rPr>
              <a:t>    solve(); </a:t>
            </a:r>
            <a:r>
              <a:rPr lang="fr-FR" altLang="en-US" sz="2200" b="1" dirty="0" err="1">
                <a:latin typeface="Courier New" panose="02070309020205020404" pitchFamily="49" charset="0"/>
              </a:rPr>
              <a:t>traverseList</a:t>
            </a:r>
            <a:r>
              <a:rPr lang="fr-FR" altLang="en-US" sz="2200" b="1" dirty="0">
                <a:latin typeface="Courier New" panose="02070309020205020404" pitchFamily="49" charset="0"/>
              </a:rPr>
              <a:t>(root); </a:t>
            </a:r>
            <a:r>
              <a:rPr lang="fr-FR" altLang="en-US" sz="2200" b="1" dirty="0" err="1">
                <a:latin typeface="Courier New" panose="02070309020205020404" pitchFamily="49" charset="0"/>
              </a:rPr>
              <a:t>freeList</a:t>
            </a:r>
            <a:r>
              <a:rPr lang="fr-FR" altLang="en-US" sz="2200" b="1" dirty="0">
                <a:latin typeface="Courier New" panose="02070309020205020404" pitchFamily="49" charset="0"/>
              </a:rPr>
              <a:t>();</a:t>
            </a:r>
          </a:p>
          <a:p>
            <a:pPr eaLnBrk="1" hangingPunct="1">
              <a:buFontTx/>
              <a:buNone/>
            </a:pPr>
            <a:r>
              <a:rPr lang="fr-FR" altLang="en-US" sz="2200" b="1" dirty="0">
                <a:latin typeface="Courier New" panose="02070309020205020404" pitchFamily="49" charset="0"/>
              </a:rPr>
              <a:t>}</a:t>
            </a:r>
          </a:p>
          <a:p>
            <a:pPr eaLnBrk="1" hangingPunct="1">
              <a:buFontTx/>
              <a:buNone/>
            </a:pPr>
            <a:endParaRPr lang="fr-FR" altLang="en-US" sz="2200" b="1" dirty="0"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267793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6" name="Slide Number Placeholder 3">
            <a:extLst>
              <a:ext uri="{FF2B5EF4-FFF2-40B4-BE49-F238E27FC236}">
                <a16:creationId xmlns:a16="http://schemas.microsoft.com/office/drawing/2014/main" id="{6293C622-8D14-3317-A763-24AC2C9B399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3E347CC9-330E-4E71-BCDB-A2F22CD9EC0C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66</a:t>
            </a:fld>
            <a:endParaRPr lang="en-US" altLang="en-US" sz="14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068800-B43E-0EAA-4A8F-57B118DA52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fr-FR" dirty="0"/>
              <a:t>Solution</a:t>
            </a:r>
          </a:p>
        </p:txBody>
      </p:sp>
      <p:sp>
        <p:nvSpPr>
          <p:cNvPr id="125955" name="Content Placeholder 2">
            <a:extLst>
              <a:ext uri="{FF2B5EF4-FFF2-40B4-BE49-F238E27FC236}">
                <a16:creationId xmlns:a16="http://schemas.microsoft.com/office/drawing/2014/main" id="{908ED7FB-D3A0-260E-B830-07E1EDE8E099}"/>
              </a:ext>
            </a:extLst>
          </p:cNvPr>
          <p:cNvSpPr>
            <a:spLocks noGrp="1" noChangeArrowheads="1"/>
          </p:cNvSpPr>
          <p:nvPr>
            <p:ph sz="quarter" idx="13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r>
              <a:rPr lang="fr-FR" altLang="en-US" sz="2200" b="1" dirty="0" err="1">
                <a:latin typeface="Courier New" panose="02070309020205020404" pitchFamily="49" charset="0"/>
              </a:rPr>
              <a:t>void</a:t>
            </a:r>
            <a:r>
              <a:rPr lang="fr-FR" altLang="en-US" sz="2200" b="1" dirty="0">
                <a:latin typeface="Courier New" panose="02070309020205020404" pitchFamily="49" charset="0"/>
              </a:rPr>
              <a:t> solve(){</a:t>
            </a:r>
          </a:p>
          <a:p>
            <a:pPr eaLnBrk="1" hangingPunct="1">
              <a:buFontTx/>
              <a:buNone/>
            </a:pPr>
            <a:r>
              <a:rPr lang="fr-FR" altLang="en-US" sz="2200" b="1" dirty="0">
                <a:latin typeface="Courier New" panose="02070309020205020404" pitchFamily="49" charset="0"/>
              </a:rPr>
              <a:t>    </a:t>
            </a:r>
            <a:r>
              <a:rPr lang="fr-FR" altLang="en-US" sz="2200" b="1" dirty="0" err="1">
                <a:latin typeface="Courier New" panose="02070309020205020404" pitchFamily="49" charset="0"/>
              </a:rPr>
              <a:t>int</a:t>
            </a:r>
            <a:r>
              <a:rPr lang="fr-FR" altLang="en-US" sz="2200" b="1" dirty="0">
                <a:latin typeface="Courier New" panose="02070309020205020404" pitchFamily="49" charset="0"/>
              </a:rPr>
              <a:t> n, i;</a:t>
            </a:r>
          </a:p>
          <a:p>
            <a:pPr eaLnBrk="1" hangingPunct="1">
              <a:buFontTx/>
              <a:buNone/>
            </a:pPr>
            <a:r>
              <a:rPr lang="fr-FR" altLang="en-US" sz="2200" b="1" dirty="0">
                <a:latin typeface="Courier New" panose="02070309020205020404" pitchFamily="49" charset="0"/>
              </a:rPr>
              <a:t>    </a:t>
            </a:r>
            <a:r>
              <a:rPr lang="fr-FR" altLang="en-US" sz="2200" b="1" dirty="0" err="1">
                <a:latin typeface="Courier New" panose="02070309020205020404" pitchFamily="49" charset="0"/>
              </a:rPr>
              <a:t>scanf</a:t>
            </a:r>
            <a:r>
              <a:rPr lang="fr-FR" altLang="en-US" sz="2200" b="1" dirty="0">
                <a:latin typeface="Courier New" panose="02070309020205020404" pitchFamily="49" charset="0"/>
              </a:rPr>
              <a:t>("%</a:t>
            </a:r>
            <a:r>
              <a:rPr lang="fr-FR" altLang="en-US" sz="2200" b="1" dirty="0" err="1">
                <a:latin typeface="Courier New" panose="02070309020205020404" pitchFamily="49" charset="0"/>
              </a:rPr>
              <a:t>d",&amp;n</a:t>
            </a:r>
            <a:r>
              <a:rPr lang="fr-FR" altLang="en-US" sz="2200" b="1" dirty="0">
                <a:latin typeface="Courier New" panose="02070309020205020404" pitchFamily="49" charset="0"/>
              </a:rPr>
              <a:t>);</a:t>
            </a:r>
          </a:p>
          <a:p>
            <a:pPr eaLnBrk="1" hangingPunct="1">
              <a:buFontTx/>
              <a:buNone/>
            </a:pPr>
            <a:r>
              <a:rPr lang="fr-FR" altLang="en-US" sz="2200" b="1" dirty="0">
                <a:latin typeface="Courier New" panose="02070309020205020404" pitchFamily="49" charset="0"/>
              </a:rPr>
              <a:t>    for(i = 1; i &lt;= n; i++){</a:t>
            </a:r>
          </a:p>
          <a:p>
            <a:pPr eaLnBrk="1" hangingPunct="1">
              <a:buFontTx/>
              <a:buNone/>
            </a:pPr>
            <a:r>
              <a:rPr lang="fr-FR" altLang="en-US" sz="2200" b="1" dirty="0">
                <a:latin typeface="Courier New" panose="02070309020205020404" pitchFamily="49" charset="0"/>
              </a:rPr>
              <a:t>        </a:t>
            </a:r>
            <a:r>
              <a:rPr lang="fr-FR" altLang="en-US" sz="2200" b="1" dirty="0" err="1">
                <a:latin typeface="Courier New" panose="02070309020205020404" pitchFamily="49" charset="0"/>
              </a:rPr>
              <a:t>int</a:t>
            </a:r>
            <a:r>
              <a:rPr lang="fr-FR" altLang="en-US" sz="2200" b="1" dirty="0">
                <a:latin typeface="Courier New" panose="02070309020205020404" pitchFamily="49" charset="0"/>
              </a:rPr>
              <a:t> k;</a:t>
            </a:r>
          </a:p>
          <a:p>
            <a:pPr eaLnBrk="1" hangingPunct="1">
              <a:buFontTx/>
              <a:buNone/>
            </a:pPr>
            <a:r>
              <a:rPr lang="fr-FR" altLang="en-US" sz="2200" b="1" dirty="0">
                <a:latin typeface="Courier New" panose="02070309020205020404" pitchFamily="49" charset="0"/>
              </a:rPr>
              <a:t>        </a:t>
            </a:r>
            <a:r>
              <a:rPr lang="fr-FR" altLang="en-US" sz="2200" b="1" dirty="0" err="1">
                <a:latin typeface="Courier New" panose="02070309020205020404" pitchFamily="49" charset="0"/>
              </a:rPr>
              <a:t>scanf</a:t>
            </a:r>
            <a:r>
              <a:rPr lang="fr-FR" altLang="en-US" sz="2200" b="1" dirty="0">
                <a:latin typeface="Courier New" panose="02070309020205020404" pitchFamily="49" charset="0"/>
              </a:rPr>
              <a:t>("%</a:t>
            </a:r>
            <a:r>
              <a:rPr lang="fr-FR" altLang="en-US" sz="2200" b="1" dirty="0" err="1">
                <a:latin typeface="Courier New" panose="02070309020205020404" pitchFamily="49" charset="0"/>
              </a:rPr>
              <a:t>d",&amp;k</a:t>
            </a:r>
            <a:r>
              <a:rPr lang="fr-FR" altLang="en-US" sz="2200" b="1" dirty="0">
                <a:latin typeface="Courier New" panose="02070309020205020404" pitchFamily="49" charset="0"/>
              </a:rPr>
              <a:t>);</a:t>
            </a:r>
          </a:p>
          <a:p>
            <a:pPr eaLnBrk="1" hangingPunct="1">
              <a:buFontTx/>
              <a:buNone/>
            </a:pPr>
            <a:r>
              <a:rPr lang="fr-FR" altLang="en-US" sz="2200" b="1" dirty="0">
                <a:latin typeface="Courier New" panose="02070309020205020404" pitchFamily="49" charset="0"/>
              </a:rPr>
              <a:t>        h = </a:t>
            </a:r>
            <a:r>
              <a:rPr lang="fr-FR" altLang="en-US" sz="2200" b="1" dirty="0" err="1">
                <a:latin typeface="Courier New" panose="02070309020205020404" pitchFamily="49" charset="0"/>
              </a:rPr>
              <a:t>insertLastRecursive</a:t>
            </a:r>
            <a:r>
              <a:rPr lang="fr-FR" altLang="en-US" sz="2200" b="1" dirty="0">
                <a:latin typeface="Courier New" panose="02070309020205020404" pitchFamily="49" charset="0"/>
              </a:rPr>
              <a:t>(</a:t>
            </a:r>
            <a:r>
              <a:rPr lang="fr-FR" altLang="en-US" sz="2200" b="1" dirty="0" err="1">
                <a:latin typeface="Courier New" panose="02070309020205020404" pitchFamily="49" charset="0"/>
              </a:rPr>
              <a:t>h,k</a:t>
            </a:r>
            <a:r>
              <a:rPr lang="fr-FR" altLang="en-US" sz="2200" b="1" dirty="0">
                <a:latin typeface="Courier New" panose="02070309020205020404" pitchFamily="49" charset="0"/>
              </a:rPr>
              <a:t>);</a:t>
            </a:r>
          </a:p>
          <a:p>
            <a:pPr eaLnBrk="1" hangingPunct="1">
              <a:buFontTx/>
              <a:buNone/>
            </a:pPr>
            <a:r>
              <a:rPr lang="fr-FR" altLang="en-US" sz="2200" b="1" dirty="0">
                <a:latin typeface="Courier New" panose="02070309020205020404" pitchFamily="49" charset="0"/>
              </a:rPr>
              <a:t>    }</a:t>
            </a:r>
          </a:p>
          <a:p>
            <a:pPr marL="636588" eaLnBrk="1" hangingPunct="1">
              <a:buFontTx/>
              <a:buNone/>
            </a:pPr>
            <a:r>
              <a:rPr lang="en-US" altLang="en-US" sz="2200" b="1" dirty="0">
                <a:latin typeface="Courier New" panose="02070309020205020404" pitchFamily="49" charset="0"/>
              </a:rPr>
              <a:t> while(1){</a:t>
            </a:r>
          </a:p>
          <a:p>
            <a:pPr eaLnBrk="1" hangingPunct="1">
              <a:buFontTx/>
              <a:buNone/>
            </a:pPr>
            <a:r>
              <a:rPr lang="en-US" altLang="en-US" sz="2200" b="1" dirty="0">
                <a:latin typeface="Courier New" panose="02070309020205020404" pitchFamily="49" charset="0"/>
              </a:rPr>
              <a:t>        char </a:t>
            </a:r>
            <a:r>
              <a:rPr lang="en-US" altLang="en-US" sz="2200" b="1" dirty="0" err="1">
                <a:latin typeface="Courier New" panose="02070309020205020404" pitchFamily="49" charset="0"/>
              </a:rPr>
              <a:t>cmd</a:t>
            </a:r>
            <a:r>
              <a:rPr lang="en-US" altLang="en-US" sz="2200" b="1" dirty="0">
                <a:latin typeface="Courier New" panose="02070309020205020404" pitchFamily="49" charset="0"/>
              </a:rPr>
              <a:t>[256];</a:t>
            </a:r>
          </a:p>
          <a:p>
            <a:pPr eaLnBrk="1" hangingPunct="1">
              <a:buFontTx/>
              <a:buNone/>
            </a:pPr>
            <a:r>
              <a:rPr lang="en-US" altLang="en-US" sz="2200" b="1" dirty="0">
                <a:latin typeface="Courier New" panose="02070309020205020404" pitchFamily="49" charset="0"/>
              </a:rPr>
              <a:t>        </a:t>
            </a:r>
            <a:r>
              <a:rPr lang="en-US" altLang="en-US" sz="2200" b="1" dirty="0" err="1">
                <a:latin typeface="Courier New" panose="02070309020205020404" pitchFamily="49" charset="0"/>
              </a:rPr>
              <a:t>scanf</a:t>
            </a:r>
            <a:r>
              <a:rPr lang="en-US" altLang="en-US" sz="2200" b="1" dirty="0">
                <a:latin typeface="Courier New" panose="02070309020205020404" pitchFamily="49" charset="0"/>
              </a:rPr>
              <a:t>("%s",</a:t>
            </a:r>
            <a:r>
              <a:rPr lang="en-US" altLang="en-US" sz="2200" b="1" dirty="0" err="1">
                <a:latin typeface="Courier New" panose="02070309020205020404" pitchFamily="49" charset="0"/>
              </a:rPr>
              <a:t>cmd</a:t>
            </a:r>
            <a:r>
              <a:rPr lang="en-US" altLang="en-US" sz="2200" b="1" dirty="0">
                <a:latin typeface="Courier New" panose="02070309020205020404" pitchFamily="49" charset="0"/>
              </a:rPr>
              <a:t>);</a:t>
            </a:r>
          </a:p>
          <a:p>
            <a:pPr eaLnBrk="1" hangingPunct="1">
              <a:buFontTx/>
              <a:buNone/>
            </a:pPr>
            <a:r>
              <a:rPr lang="en-US" altLang="en-US" sz="2200" b="1" dirty="0">
                <a:latin typeface="Courier New" panose="02070309020205020404" pitchFamily="49" charset="0"/>
              </a:rPr>
              <a:t>        if(</a:t>
            </a:r>
            <a:r>
              <a:rPr lang="en-US" altLang="en-US" sz="2200" b="1" dirty="0" err="1">
                <a:latin typeface="Courier New" panose="02070309020205020404" pitchFamily="49" charset="0"/>
              </a:rPr>
              <a:t>strcmp</a:t>
            </a:r>
            <a:r>
              <a:rPr lang="en-US" altLang="en-US" sz="2200" b="1" dirty="0">
                <a:latin typeface="Courier New" panose="02070309020205020404" pitchFamily="49" charset="0"/>
              </a:rPr>
              <a:t>(</a:t>
            </a:r>
            <a:r>
              <a:rPr lang="en-US" altLang="en-US" sz="2200" b="1" dirty="0" err="1">
                <a:latin typeface="Courier New" panose="02070309020205020404" pitchFamily="49" charset="0"/>
              </a:rPr>
              <a:t>cmd</a:t>
            </a:r>
            <a:r>
              <a:rPr lang="en-US" altLang="en-US" sz="2200" b="1" dirty="0">
                <a:latin typeface="Courier New" panose="02070309020205020404" pitchFamily="49" charset="0"/>
              </a:rPr>
              <a:t>,"#") == 0) break;</a:t>
            </a:r>
          </a:p>
          <a:p>
            <a:pPr eaLnBrk="1" hangingPunct="1">
              <a:buFontTx/>
              <a:buNone/>
            </a:pPr>
            <a:endParaRPr lang="fr-FR" altLang="en-US" sz="2200" b="1" dirty="0">
              <a:latin typeface="Courier New" panose="02070309020205020404" pitchFamily="49" charset="0"/>
            </a:endParaRPr>
          </a:p>
          <a:p>
            <a:pPr eaLnBrk="1" hangingPunct="1">
              <a:buFontTx/>
              <a:buNone/>
            </a:pPr>
            <a:endParaRPr lang="fr-FR" altLang="en-US" sz="2200" b="1" dirty="0"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864733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6" name="Slide Number Placeholder 3">
            <a:extLst>
              <a:ext uri="{FF2B5EF4-FFF2-40B4-BE49-F238E27FC236}">
                <a16:creationId xmlns:a16="http://schemas.microsoft.com/office/drawing/2014/main" id="{6293C622-8D14-3317-A763-24AC2C9B399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3E347CC9-330E-4E71-BCDB-A2F22CD9EC0C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67</a:t>
            </a:fld>
            <a:endParaRPr lang="en-US" altLang="en-US" sz="14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068800-B43E-0EAA-4A8F-57B118DA52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fr-FR" dirty="0"/>
              <a:t>Solution</a:t>
            </a:r>
          </a:p>
        </p:txBody>
      </p:sp>
      <p:sp>
        <p:nvSpPr>
          <p:cNvPr id="125955" name="Content Placeholder 2">
            <a:extLst>
              <a:ext uri="{FF2B5EF4-FFF2-40B4-BE49-F238E27FC236}">
                <a16:creationId xmlns:a16="http://schemas.microsoft.com/office/drawing/2014/main" id="{908ED7FB-D3A0-260E-B830-07E1EDE8E099}"/>
              </a:ext>
            </a:extLst>
          </p:cNvPr>
          <p:cNvSpPr>
            <a:spLocks noGrp="1" noChangeArrowheads="1"/>
          </p:cNvSpPr>
          <p:nvPr>
            <p:ph sz="quarter" idx="13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r>
              <a:rPr lang="fr-FR" altLang="en-US" sz="2200" b="1" dirty="0">
                <a:latin typeface="Courier New" panose="02070309020205020404" pitchFamily="49" charset="0"/>
              </a:rPr>
              <a:t>if(</a:t>
            </a:r>
            <a:r>
              <a:rPr lang="fr-FR" altLang="en-US" sz="2200" b="1" dirty="0" err="1">
                <a:latin typeface="Courier New" panose="02070309020205020404" pitchFamily="49" charset="0"/>
              </a:rPr>
              <a:t>strcmp</a:t>
            </a:r>
            <a:r>
              <a:rPr lang="fr-FR" altLang="en-US" sz="2200" b="1" dirty="0">
                <a:latin typeface="Courier New" panose="02070309020205020404" pitchFamily="49" charset="0"/>
              </a:rPr>
              <a:t>(cmd,"</a:t>
            </a:r>
            <a:r>
              <a:rPr lang="fr-FR" altLang="en-US" sz="2200" b="1" dirty="0" err="1">
                <a:latin typeface="Courier New" panose="02070309020205020404" pitchFamily="49" charset="0"/>
              </a:rPr>
              <a:t>addlast</a:t>
            </a:r>
            <a:r>
              <a:rPr lang="fr-FR" altLang="en-US" sz="2200" b="1" dirty="0">
                <a:latin typeface="Courier New" panose="02070309020205020404" pitchFamily="49" charset="0"/>
              </a:rPr>
              <a:t>") == 0){</a:t>
            </a:r>
          </a:p>
          <a:p>
            <a:pPr eaLnBrk="1" hangingPunct="1">
              <a:buFontTx/>
              <a:buNone/>
            </a:pPr>
            <a:r>
              <a:rPr lang="fr-FR" altLang="en-US" sz="2200" b="1" dirty="0">
                <a:latin typeface="Courier New" panose="02070309020205020404" pitchFamily="49" charset="0"/>
              </a:rPr>
              <a:t>   </a:t>
            </a:r>
            <a:r>
              <a:rPr lang="fr-FR" altLang="en-US" sz="2200" b="1" dirty="0" err="1">
                <a:latin typeface="Courier New" panose="02070309020205020404" pitchFamily="49" charset="0"/>
              </a:rPr>
              <a:t>int</a:t>
            </a:r>
            <a:r>
              <a:rPr lang="fr-FR" altLang="en-US" sz="2200" b="1" dirty="0">
                <a:latin typeface="Courier New" panose="02070309020205020404" pitchFamily="49" charset="0"/>
              </a:rPr>
              <a:t> k; </a:t>
            </a:r>
            <a:r>
              <a:rPr lang="fr-FR" altLang="en-US" sz="2200" b="1" dirty="0" err="1">
                <a:latin typeface="Courier New" panose="02070309020205020404" pitchFamily="49" charset="0"/>
              </a:rPr>
              <a:t>scanf</a:t>
            </a:r>
            <a:r>
              <a:rPr lang="fr-FR" altLang="en-US" sz="2200" b="1" dirty="0">
                <a:latin typeface="Courier New" panose="02070309020205020404" pitchFamily="49" charset="0"/>
              </a:rPr>
              <a:t>("%</a:t>
            </a:r>
            <a:r>
              <a:rPr lang="fr-FR" altLang="en-US" sz="2200" b="1" dirty="0" err="1">
                <a:latin typeface="Courier New" panose="02070309020205020404" pitchFamily="49" charset="0"/>
              </a:rPr>
              <a:t>d",&amp;k</a:t>
            </a:r>
            <a:r>
              <a:rPr lang="fr-FR" altLang="en-US" sz="2200" b="1" dirty="0">
                <a:latin typeface="Courier New" panose="02070309020205020404" pitchFamily="49" charset="0"/>
              </a:rPr>
              <a:t>);</a:t>
            </a:r>
          </a:p>
          <a:p>
            <a:pPr eaLnBrk="1" hangingPunct="1">
              <a:buFontTx/>
              <a:buNone/>
            </a:pPr>
            <a:r>
              <a:rPr lang="fr-FR" altLang="en-US" sz="2200" b="1" dirty="0">
                <a:latin typeface="Courier New" panose="02070309020205020404" pitchFamily="49" charset="0"/>
              </a:rPr>
              <a:t>   </a:t>
            </a:r>
            <a:r>
              <a:rPr lang="en-US" altLang="en-US" sz="2200" b="1" dirty="0">
                <a:latin typeface="Courier New" panose="02070309020205020404" pitchFamily="49" charset="0"/>
              </a:rPr>
              <a:t>if(find(</a:t>
            </a:r>
            <a:r>
              <a:rPr lang="en-US" altLang="en-US" sz="2200" b="1" dirty="0" err="1">
                <a:latin typeface="Courier New" panose="02070309020205020404" pitchFamily="49" charset="0"/>
              </a:rPr>
              <a:t>root,k</a:t>
            </a:r>
            <a:r>
              <a:rPr lang="en-US" altLang="en-US" sz="2200" b="1" dirty="0">
                <a:latin typeface="Courier New" panose="02070309020205020404" pitchFamily="49" charset="0"/>
              </a:rPr>
              <a:t>) == NULL)//h = </a:t>
            </a:r>
            <a:r>
              <a:rPr lang="en-US" altLang="en-US" sz="2200" b="1" dirty="0" err="1">
                <a:latin typeface="Courier New" panose="02070309020205020404" pitchFamily="49" charset="0"/>
              </a:rPr>
              <a:t>insertLastRecursive</a:t>
            </a:r>
            <a:r>
              <a:rPr lang="en-US" altLang="en-US" sz="2200" b="1" dirty="0">
                <a:latin typeface="Courier New" panose="02070309020205020404" pitchFamily="49" charset="0"/>
              </a:rPr>
              <a:t>(</a:t>
            </a:r>
            <a:r>
              <a:rPr lang="en-US" altLang="en-US" sz="2200" b="1" dirty="0" err="1">
                <a:latin typeface="Courier New" panose="02070309020205020404" pitchFamily="49" charset="0"/>
              </a:rPr>
              <a:t>h,k</a:t>
            </a:r>
            <a:r>
              <a:rPr lang="en-US" altLang="en-US" sz="2200" b="1" dirty="0">
                <a:latin typeface="Courier New" panose="02070309020205020404" pitchFamily="49" charset="0"/>
              </a:rPr>
              <a:t>);</a:t>
            </a:r>
          </a:p>
          <a:p>
            <a:pPr eaLnBrk="1" hangingPunct="1">
              <a:buFontTx/>
              <a:buNone/>
            </a:pPr>
            <a:r>
              <a:rPr lang="en-US" altLang="en-US" sz="2200" b="1" dirty="0">
                <a:latin typeface="Courier New" panose="02070309020205020404" pitchFamily="49" charset="0"/>
              </a:rPr>
              <a:t>		</a:t>
            </a:r>
            <a:r>
              <a:rPr lang="en-US" altLang="en-US" sz="2200" b="1" dirty="0" err="1">
                <a:latin typeface="Courier New" panose="02070309020205020404" pitchFamily="49" charset="0"/>
              </a:rPr>
              <a:t>insertAtTail</a:t>
            </a:r>
            <a:r>
              <a:rPr lang="en-US" altLang="en-US" sz="2200" b="1" dirty="0">
                <a:latin typeface="Courier New" panose="02070309020205020404" pitchFamily="49" charset="0"/>
              </a:rPr>
              <a:t>(k);</a:t>
            </a:r>
            <a:endParaRPr lang="fr-FR" altLang="en-US" sz="2200" b="1" dirty="0">
              <a:latin typeface="Courier New" panose="02070309020205020404" pitchFamily="49" charset="0"/>
            </a:endParaRPr>
          </a:p>
          <a:p>
            <a:pPr eaLnBrk="1" hangingPunct="1">
              <a:buFontTx/>
              <a:buNone/>
            </a:pPr>
            <a:r>
              <a:rPr lang="fr-FR" altLang="en-US" sz="2200" b="1" dirty="0">
                <a:latin typeface="Courier New" panose="02070309020205020404" pitchFamily="49" charset="0"/>
              </a:rPr>
              <a:t>}</a:t>
            </a:r>
            <a:r>
              <a:rPr lang="fr-FR" altLang="en-US" sz="2200" b="1" dirty="0" err="1">
                <a:latin typeface="Courier New" panose="02070309020205020404" pitchFamily="49" charset="0"/>
              </a:rPr>
              <a:t>else</a:t>
            </a:r>
            <a:r>
              <a:rPr lang="fr-FR" altLang="en-US" sz="2200" b="1" dirty="0">
                <a:latin typeface="Courier New" panose="02070309020205020404" pitchFamily="49" charset="0"/>
              </a:rPr>
              <a:t> if(</a:t>
            </a:r>
            <a:r>
              <a:rPr lang="fr-FR" altLang="en-US" sz="2200" b="1" dirty="0" err="1">
                <a:latin typeface="Courier New" panose="02070309020205020404" pitchFamily="49" charset="0"/>
              </a:rPr>
              <a:t>strcmp</a:t>
            </a:r>
            <a:r>
              <a:rPr lang="fr-FR" altLang="en-US" sz="2200" b="1" dirty="0">
                <a:latin typeface="Courier New" panose="02070309020205020404" pitchFamily="49" charset="0"/>
              </a:rPr>
              <a:t>(cmd,"</a:t>
            </a:r>
            <a:r>
              <a:rPr lang="fr-FR" altLang="en-US" sz="2200" b="1" dirty="0" err="1">
                <a:latin typeface="Courier New" panose="02070309020205020404" pitchFamily="49" charset="0"/>
              </a:rPr>
              <a:t>addfirst</a:t>
            </a:r>
            <a:r>
              <a:rPr lang="fr-FR" altLang="en-US" sz="2200" b="1" dirty="0">
                <a:latin typeface="Courier New" panose="02070309020205020404" pitchFamily="49" charset="0"/>
              </a:rPr>
              <a:t>") == 0){</a:t>
            </a:r>
          </a:p>
          <a:p>
            <a:pPr marL="457200" indent="-49213" eaLnBrk="1" hangingPunct="1">
              <a:buFontTx/>
              <a:buNone/>
            </a:pPr>
            <a:r>
              <a:rPr lang="fr-FR" altLang="en-US" sz="2200" b="1" dirty="0" err="1">
                <a:latin typeface="Courier New" panose="02070309020205020404" pitchFamily="49" charset="0"/>
              </a:rPr>
              <a:t>int</a:t>
            </a:r>
            <a:r>
              <a:rPr lang="fr-FR" altLang="en-US" sz="2200" b="1" dirty="0">
                <a:latin typeface="Courier New" panose="02070309020205020404" pitchFamily="49" charset="0"/>
              </a:rPr>
              <a:t> k; </a:t>
            </a:r>
            <a:r>
              <a:rPr lang="fr-FR" altLang="en-US" sz="2200" b="1" dirty="0" err="1">
                <a:latin typeface="Courier New" panose="02070309020205020404" pitchFamily="49" charset="0"/>
              </a:rPr>
              <a:t>scanf</a:t>
            </a:r>
            <a:r>
              <a:rPr lang="fr-FR" altLang="en-US" sz="2200" b="1" dirty="0">
                <a:latin typeface="Courier New" panose="02070309020205020404" pitchFamily="49" charset="0"/>
              </a:rPr>
              <a:t>("%</a:t>
            </a:r>
            <a:r>
              <a:rPr lang="fr-FR" altLang="en-US" sz="2200" b="1" dirty="0" err="1">
                <a:latin typeface="Courier New" panose="02070309020205020404" pitchFamily="49" charset="0"/>
              </a:rPr>
              <a:t>d",&amp;k</a:t>
            </a:r>
            <a:r>
              <a:rPr lang="fr-FR" altLang="en-US" sz="2200" b="1" dirty="0">
                <a:latin typeface="Courier New" panose="02070309020205020404" pitchFamily="49" charset="0"/>
              </a:rPr>
              <a:t>);</a:t>
            </a:r>
          </a:p>
          <a:p>
            <a:pPr eaLnBrk="1" hangingPunct="1">
              <a:buFontTx/>
              <a:buNone/>
            </a:pPr>
            <a:r>
              <a:rPr lang="fr-FR" altLang="en-US" sz="2200" b="1" dirty="0">
                <a:latin typeface="Courier New" panose="02070309020205020404" pitchFamily="49" charset="0"/>
              </a:rPr>
              <a:t>  </a:t>
            </a:r>
            <a:r>
              <a:rPr lang="en-US" altLang="en-US" sz="2200" b="1" dirty="0">
                <a:latin typeface="Courier New" panose="02070309020205020404" pitchFamily="49" charset="0"/>
              </a:rPr>
              <a:t>if(find(</a:t>
            </a:r>
            <a:r>
              <a:rPr lang="en-US" altLang="en-US" sz="2200" b="1" dirty="0" err="1">
                <a:latin typeface="Courier New" panose="02070309020205020404" pitchFamily="49" charset="0"/>
              </a:rPr>
              <a:t>root,k</a:t>
            </a:r>
            <a:r>
              <a:rPr lang="en-US" altLang="en-US" sz="2200" b="1" dirty="0">
                <a:latin typeface="Courier New" panose="02070309020205020404" pitchFamily="49" charset="0"/>
              </a:rPr>
              <a:t>) == NULL) </a:t>
            </a:r>
            <a:r>
              <a:rPr lang="en-US" altLang="en-US" sz="2200" b="1" dirty="0" err="1">
                <a:latin typeface="Courier New" panose="02070309020205020404" pitchFamily="49" charset="0"/>
              </a:rPr>
              <a:t>insertAtHead</a:t>
            </a:r>
            <a:r>
              <a:rPr lang="en-US" altLang="en-US" sz="2200" b="1" dirty="0">
                <a:latin typeface="Courier New" panose="02070309020205020404" pitchFamily="49" charset="0"/>
              </a:rPr>
              <a:t>(k);</a:t>
            </a:r>
            <a:endParaRPr lang="fr-FR" altLang="en-US" sz="2200" b="1" dirty="0">
              <a:latin typeface="Courier New" panose="02070309020205020404" pitchFamily="49" charset="0"/>
            </a:endParaRPr>
          </a:p>
          <a:p>
            <a:pPr eaLnBrk="1" hangingPunct="1">
              <a:buFontTx/>
              <a:buNone/>
            </a:pPr>
            <a:r>
              <a:rPr lang="fr-FR" altLang="en-US" sz="2200" b="1" dirty="0">
                <a:latin typeface="Courier New" panose="02070309020205020404" pitchFamily="49" charset="0"/>
              </a:rPr>
              <a:t>}</a:t>
            </a:r>
            <a:r>
              <a:rPr lang="fr-FR" altLang="en-US" sz="2200" b="1" dirty="0" err="1">
                <a:latin typeface="Courier New" panose="02070309020205020404" pitchFamily="49" charset="0"/>
              </a:rPr>
              <a:t>else</a:t>
            </a:r>
            <a:r>
              <a:rPr lang="fr-FR" altLang="en-US" sz="2200" b="1" dirty="0">
                <a:latin typeface="Courier New" panose="02070309020205020404" pitchFamily="49" charset="0"/>
              </a:rPr>
              <a:t> if(</a:t>
            </a:r>
            <a:r>
              <a:rPr lang="fr-FR" altLang="en-US" sz="2200" b="1" dirty="0" err="1">
                <a:latin typeface="Courier New" panose="02070309020205020404" pitchFamily="49" charset="0"/>
              </a:rPr>
              <a:t>strcmp</a:t>
            </a:r>
            <a:r>
              <a:rPr lang="fr-FR" altLang="en-US" sz="2200" b="1" dirty="0">
                <a:latin typeface="Courier New" panose="02070309020205020404" pitchFamily="49" charset="0"/>
              </a:rPr>
              <a:t>(cmd,"</a:t>
            </a:r>
            <a:r>
              <a:rPr lang="fr-FR" altLang="en-US" sz="2200" b="1" dirty="0" err="1">
                <a:latin typeface="Courier New" panose="02070309020205020404" pitchFamily="49" charset="0"/>
              </a:rPr>
              <a:t>addafter</a:t>
            </a:r>
            <a:r>
              <a:rPr lang="fr-FR" altLang="en-US" sz="2200" b="1" dirty="0">
                <a:latin typeface="Courier New" panose="02070309020205020404" pitchFamily="49" charset="0"/>
              </a:rPr>
              <a:t>") == 0){</a:t>
            </a:r>
          </a:p>
          <a:p>
            <a:pPr eaLnBrk="1" hangingPunct="1">
              <a:buFontTx/>
              <a:buNone/>
            </a:pPr>
            <a:r>
              <a:rPr lang="fr-FR" altLang="en-US" sz="2200" b="1" dirty="0">
                <a:latin typeface="Courier New" panose="02070309020205020404" pitchFamily="49" charset="0"/>
              </a:rPr>
              <a:t>   </a:t>
            </a:r>
            <a:r>
              <a:rPr lang="fr-FR" altLang="en-US" sz="2200" b="1" dirty="0" err="1">
                <a:latin typeface="Courier New" panose="02070309020205020404" pitchFamily="49" charset="0"/>
              </a:rPr>
              <a:t>int</a:t>
            </a:r>
            <a:r>
              <a:rPr lang="fr-FR" altLang="en-US" sz="2200" b="1" dirty="0">
                <a:latin typeface="Courier New" panose="02070309020205020404" pitchFamily="49" charset="0"/>
              </a:rPr>
              <a:t> u, v; </a:t>
            </a:r>
            <a:r>
              <a:rPr lang="fr-FR" altLang="en-US" sz="2200" b="1" dirty="0" err="1">
                <a:latin typeface="Courier New" panose="02070309020205020404" pitchFamily="49" charset="0"/>
              </a:rPr>
              <a:t>scanf</a:t>
            </a:r>
            <a:r>
              <a:rPr lang="fr-FR" altLang="en-US" sz="2200" b="1" dirty="0">
                <a:latin typeface="Courier New" panose="02070309020205020404" pitchFamily="49" charset="0"/>
              </a:rPr>
              <a:t>("%</a:t>
            </a:r>
            <a:r>
              <a:rPr lang="fr-FR" altLang="en-US" sz="2200" b="1" dirty="0" err="1">
                <a:latin typeface="Courier New" panose="02070309020205020404" pitchFamily="49" charset="0"/>
              </a:rPr>
              <a:t>d%d</a:t>
            </a:r>
            <a:r>
              <a:rPr lang="fr-FR" altLang="en-US" sz="2200" b="1" dirty="0">
                <a:latin typeface="Courier New" panose="02070309020205020404" pitchFamily="49" charset="0"/>
              </a:rPr>
              <a:t>",&amp;</a:t>
            </a:r>
            <a:r>
              <a:rPr lang="fr-FR" altLang="en-US" sz="2200" b="1" dirty="0" err="1">
                <a:latin typeface="Courier New" panose="02070309020205020404" pitchFamily="49" charset="0"/>
              </a:rPr>
              <a:t>u,&amp;v</a:t>
            </a:r>
            <a:r>
              <a:rPr lang="fr-FR" altLang="en-US" sz="2200" b="1" dirty="0">
                <a:latin typeface="Courier New" panose="02070309020205020404" pitchFamily="49" charset="0"/>
              </a:rPr>
              <a:t>);</a:t>
            </a:r>
          </a:p>
          <a:p>
            <a:pPr eaLnBrk="1" hangingPunct="1">
              <a:buFontTx/>
              <a:buNone/>
            </a:pPr>
            <a:r>
              <a:rPr lang="fr-FR" altLang="en-US" sz="2200" b="1" dirty="0">
                <a:latin typeface="Courier New" panose="02070309020205020404" pitchFamily="49" charset="0"/>
              </a:rPr>
              <a:t>   if(</a:t>
            </a:r>
            <a:r>
              <a:rPr lang="fr-FR" altLang="en-US" sz="2200" b="1" dirty="0" err="1">
                <a:latin typeface="Courier New" panose="02070309020205020404" pitchFamily="49" charset="0"/>
              </a:rPr>
              <a:t>find</a:t>
            </a:r>
            <a:r>
              <a:rPr lang="fr-FR" altLang="en-US" sz="2200" b="1" dirty="0">
                <a:latin typeface="Courier New" panose="02070309020205020404" pitchFamily="49" charset="0"/>
              </a:rPr>
              <a:t>(</a:t>
            </a:r>
            <a:r>
              <a:rPr lang="fr-FR" altLang="en-US" sz="2200" b="1" dirty="0" err="1">
                <a:latin typeface="Courier New" panose="02070309020205020404" pitchFamily="49" charset="0"/>
              </a:rPr>
              <a:t>root,u</a:t>
            </a:r>
            <a:r>
              <a:rPr lang="fr-FR" altLang="en-US" sz="2200" b="1" dirty="0">
                <a:latin typeface="Courier New" panose="02070309020205020404" pitchFamily="49" charset="0"/>
              </a:rPr>
              <a:t>) == NULL)</a:t>
            </a:r>
          </a:p>
          <a:p>
            <a:pPr eaLnBrk="1" hangingPunct="1">
              <a:buFontTx/>
              <a:buNone/>
            </a:pPr>
            <a:r>
              <a:rPr lang="fr-FR" altLang="en-US" sz="2200" b="1" dirty="0">
                <a:latin typeface="Courier New" panose="02070309020205020404" pitchFamily="49" charset="0"/>
              </a:rPr>
              <a:t>   root = </a:t>
            </a:r>
            <a:r>
              <a:rPr lang="fr-FR" altLang="en-US" sz="2200" b="1" dirty="0" err="1">
                <a:latin typeface="Courier New" panose="02070309020205020404" pitchFamily="49" charset="0"/>
              </a:rPr>
              <a:t>addAfter</a:t>
            </a:r>
            <a:r>
              <a:rPr lang="fr-FR" altLang="en-US" sz="2200" b="1" dirty="0">
                <a:latin typeface="Courier New" panose="02070309020205020404" pitchFamily="49" charset="0"/>
              </a:rPr>
              <a:t>(</a:t>
            </a:r>
            <a:r>
              <a:rPr lang="fr-FR" altLang="en-US" sz="2200" b="1" dirty="0" err="1">
                <a:latin typeface="Courier New" panose="02070309020205020404" pitchFamily="49" charset="0"/>
              </a:rPr>
              <a:t>root,u,v</a:t>
            </a:r>
            <a:r>
              <a:rPr lang="fr-FR" altLang="en-US" sz="2200" b="1" dirty="0">
                <a:latin typeface="Courier New" panose="02070309020205020404" pitchFamily="49" charset="0"/>
              </a:rPr>
              <a:t>);</a:t>
            </a:r>
          </a:p>
          <a:p>
            <a:pPr eaLnBrk="1" hangingPunct="1">
              <a:buFontTx/>
              <a:buNone/>
            </a:pPr>
            <a:r>
              <a:rPr lang="fr-FR" altLang="en-US" sz="2200" b="1" dirty="0">
                <a:latin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95343525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6" name="Slide Number Placeholder 3">
            <a:extLst>
              <a:ext uri="{FF2B5EF4-FFF2-40B4-BE49-F238E27FC236}">
                <a16:creationId xmlns:a16="http://schemas.microsoft.com/office/drawing/2014/main" id="{6293C622-8D14-3317-A763-24AC2C9B399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3E347CC9-330E-4E71-BCDB-A2F22CD9EC0C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68</a:t>
            </a:fld>
            <a:endParaRPr lang="en-US" altLang="en-US" sz="14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068800-B43E-0EAA-4A8F-57B118DA52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fr-FR" dirty="0"/>
              <a:t>Solution</a:t>
            </a:r>
          </a:p>
        </p:txBody>
      </p:sp>
      <p:sp>
        <p:nvSpPr>
          <p:cNvPr id="125955" name="Content Placeholder 2">
            <a:extLst>
              <a:ext uri="{FF2B5EF4-FFF2-40B4-BE49-F238E27FC236}">
                <a16:creationId xmlns:a16="http://schemas.microsoft.com/office/drawing/2014/main" id="{908ED7FB-D3A0-260E-B830-07E1EDE8E099}"/>
              </a:ext>
            </a:extLst>
          </p:cNvPr>
          <p:cNvSpPr>
            <a:spLocks noGrp="1" noChangeArrowheads="1"/>
          </p:cNvSpPr>
          <p:nvPr>
            <p:ph sz="quarter" idx="13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r>
              <a:rPr lang="fr-FR" altLang="en-US" sz="2200" b="1" dirty="0" err="1">
                <a:latin typeface="Courier New" panose="02070309020205020404" pitchFamily="49" charset="0"/>
              </a:rPr>
              <a:t>else</a:t>
            </a:r>
            <a:r>
              <a:rPr lang="fr-FR" altLang="en-US" sz="2200" b="1" dirty="0">
                <a:latin typeface="Courier New" panose="02070309020205020404" pitchFamily="49" charset="0"/>
              </a:rPr>
              <a:t> if(</a:t>
            </a:r>
            <a:r>
              <a:rPr lang="fr-FR" altLang="en-US" sz="2200" b="1" dirty="0" err="1">
                <a:latin typeface="Courier New" panose="02070309020205020404" pitchFamily="49" charset="0"/>
              </a:rPr>
              <a:t>strcmp</a:t>
            </a:r>
            <a:r>
              <a:rPr lang="fr-FR" altLang="en-US" sz="2200" b="1" dirty="0">
                <a:latin typeface="Courier New" panose="02070309020205020404" pitchFamily="49" charset="0"/>
              </a:rPr>
              <a:t>(cmd,"</a:t>
            </a:r>
            <a:r>
              <a:rPr lang="fr-FR" altLang="en-US" sz="2200" b="1" dirty="0" err="1">
                <a:latin typeface="Courier New" panose="02070309020205020404" pitchFamily="49" charset="0"/>
              </a:rPr>
              <a:t>addbefore</a:t>
            </a:r>
            <a:r>
              <a:rPr lang="fr-FR" altLang="en-US" sz="2200" b="1" dirty="0">
                <a:latin typeface="Courier New" panose="02070309020205020404" pitchFamily="49" charset="0"/>
              </a:rPr>
              <a:t>") == 0){</a:t>
            </a:r>
          </a:p>
          <a:p>
            <a:pPr eaLnBrk="1" hangingPunct="1">
              <a:buFontTx/>
              <a:buNone/>
            </a:pPr>
            <a:r>
              <a:rPr lang="fr-FR" altLang="en-US" sz="2200" b="1" dirty="0">
                <a:latin typeface="Courier New" panose="02070309020205020404" pitchFamily="49" charset="0"/>
              </a:rPr>
              <a:t>  </a:t>
            </a:r>
            <a:r>
              <a:rPr lang="fr-FR" altLang="en-US" sz="2200" b="1" dirty="0" err="1">
                <a:latin typeface="Courier New" panose="02070309020205020404" pitchFamily="49" charset="0"/>
              </a:rPr>
              <a:t>int</a:t>
            </a:r>
            <a:r>
              <a:rPr lang="fr-FR" altLang="en-US" sz="2200" b="1" dirty="0">
                <a:latin typeface="Courier New" panose="02070309020205020404" pitchFamily="49" charset="0"/>
              </a:rPr>
              <a:t> u, v; </a:t>
            </a:r>
            <a:r>
              <a:rPr lang="fr-FR" altLang="en-US" sz="2200" b="1" dirty="0" err="1">
                <a:latin typeface="Courier New" panose="02070309020205020404" pitchFamily="49" charset="0"/>
              </a:rPr>
              <a:t>scanf</a:t>
            </a:r>
            <a:r>
              <a:rPr lang="fr-FR" altLang="en-US" sz="2200" b="1" dirty="0">
                <a:latin typeface="Courier New" panose="02070309020205020404" pitchFamily="49" charset="0"/>
              </a:rPr>
              <a:t>("%</a:t>
            </a:r>
            <a:r>
              <a:rPr lang="fr-FR" altLang="en-US" sz="2200" b="1" dirty="0" err="1">
                <a:latin typeface="Courier New" panose="02070309020205020404" pitchFamily="49" charset="0"/>
              </a:rPr>
              <a:t>d%d</a:t>
            </a:r>
            <a:r>
              <a:rPr lang="fr-FR" altLang="en-US" sz="2200" b="1" dirty="0">
                <a:latin typeface="Courier New" panose="02070309020205020404" pitchFamily="49" charset="0"/>
              </a:rPr>
              <a:t>",&amp;</a:t>
            </a:r>
            <a:r>
              <a:rPr lang="fr-FR" altLang="en-US" sz="2200" b="1" dirty="0" err="1">
                <a:latin typeface="Courier New" panose="02070309020205020404" pitchFamily="49" charset="0"/>
              </a:rPr>
              <a:t>u,&amp;v</a:t>
            </a:r>
            <a:r>
              <a:rPr lang="fr-FR" altLang="en-US" sz="2200" b="1" dirty="0">
                <a:latin typeface="Courier New" panose="02070309020205020404" pitchFamily="49" charset="0"/>
              </a:rPr>
              <a:t>);</a:t>
            </a:r>
          </a:p>
          <a:p>
            <a:pPr eaLnBrk="1" hangingPunct="1">
              <a:buFontTx/>
              <a:buNone/>
            </a:pPr>
            <a:r>
              <a:rPr lang="fr-FR" altLang="en-US" sz="2200" b="1" dirty="0">
                <a:latin typeface="Courier New" panose="02070309020205020404" pitchFamily="49" charset="0"/>
              </a:rPr>
              <a:t>  if(</a:t>
            </a:r>
            <a:r>
              <a:rPr lang="fr-FR" altLang="en-US" sz="2200" b="1" dirty="0" err="1">
                <a:latin typeface="Courier New" panose="02070309020205020404" pitchFamily="49" charset="0"/>
              </a:rPr>
              <a:t>find</a:t>
            </a:r>
            <a:r>
              <a:rPr lang="fr-FR" altLang="en-US" sz="2200" b="1" dirty="0">
                <a:latin typeface="Courier New" panose="02070309020205020404" pitchFamily="49" charset="0"/>
              </a:rPr>
              <a:t>(</a:t>
            </a:r>
            <a:r>
              <a:rPr lang="fr-FR" altLang="en-US" sz="2200" b="1" dirty="0" err="1">
                <a:latin typeface="Courier New" panose="02070309020205020404" pitchFamily="49" charset="0"/>
              </a:rPr>
              <a:t>root,u</a:t>
            </a:r>
            <a:r>
              <a:rPr lang="fr-FR" altLang="en-US" sz="2200" b="1" dirty="0">
                <a:latin typeface="Courier New" panose="02070309020205020404" pitchFamily="49" charset="0"/>
              </a:rPr>
              <a:t>) == NULL) root = </a:t>
            </a:r>
            <a:r>
              <a:rPr lang="fr-FR" altLang="en-US" sz="2200" b="1" dirty="0" err="1">
                <a:latin typeface="Courier New" panose="02070309020205020404" pitchFamily="49" charset="0"/>
              </a:rPr>
              <a:t>addBefore</a:t>
            </a:r>
            <a:r>
              <a:rPr lang="fr-FR" altLang="en-US" sz="2200" b="1" dirty="0">
                <a:latin typeface="Courier New" panose="02070309020205020404" pitchFamily="49" charset="0"/>
              </a:rPr>
              <a:t>(</a:t>
            </a:r>
            <a:r>
              <a:rPr lang="fr-FR" altLang="en-US" sz="2200" b="1" dirty="0" err="1">
                <a:latin typeface="Courier New" panose="02070309020205020404" pitchFamily="49" charset="0"/>
              </a:rPr>
              <a:t>root,u,v</a:t>
            </a:r>
            <a:r>
              <a:rPr lang="fr-FR" altLang="en-US" sz="2200" b="1" dirty="0">
                <a:latin typeface="Courier New" panose="02070309020205020404" pitchFamily="49" charset="0"/>
              </a:rPr>
              <a:t>);</a:t>
            </a:r>
          </a:p>
          <a:p>
            <a:pPr eaLnBrk="1" hangingPunct="1">
              <a:buFontTx/>
              <a:buNone/>
            </a:pPr>
            <a:r>
              <a:rPr lang="fr-FR" altLang="en-US" sz="2200" b="1" dirty="0">
                <a:latin typeface="Courier New" panose="02070309020205020404" pitchFamily="49" charset="0"/>
              </a:rPr>
              <a:t>}</a:t>
            </a:r>
            <a:r>
              <a:rPr lang="fr-FR" altLang="en-US" sz="2200" b="1" dirty="0" err="1">
                <a:latin typeface="Courier New" panose="02070309020205020404" pitchFamily="49" charset="0"/>
              </a:rPr>
              <a:t>else</a:t>
            </a:r>
            <a:r>
              <a:rPr lang="fr-FR" altLang="en-US" sz="2200" b="1" dirty="0">
                <a:latin typeface="Courier New" panose="02070309020205020404" pitchFamily="49" charset="0"/>
              </a:rPr>
              <a:t> if(</a:t>
            </a:r>
            <a:r>
              <a:rPr lang="fr-FR" altLang="en-US" sz="2200" b="1" dirty="0" err="1">
                <a:latin typeface="Courier New" panose="02070309020205020404" pitchFamily="49" charset="0"/>
              </a:rPr>
              <a:t>strcmp</a:t>
            </a:r>
            <a:r>
              <a:rPr lang="fr-FR" altLang="en-US" sz="2200" b="1" dirty="0">
                <a:latin typeface="Courier New" panose="02070309020205020404" pitchFamily="49" charset="0"/>
              </a:rPr>
              <a:t>(cmd,"</a:t>
            </a:r>
            <a:r>
              <a:rPr lang="fr-FR" altLang="en-US" sz="2200" b="1" dirty="0" err="1">
                <a:latin typeface="Courier New" panose="02070309020205020404" pitchFamily="49" charset="0"/>
              </a:rPr>
              <a:t>remove</a:t>
            </a:r>
            <a:r>
              <a:rPr lang="fr-FR" altLang="en-US" sz="2200" b="1" dirty="0">
                <a:latin typeface="Courier New" panose="02070309020205020404" pitchFamily="49" charset="0"/>
              </a:rPr>
              <a:t>") == 0){</a:t>
            </a:r>
          </a:p>
          <a:p>
            <a:pPr eaLnBrk="1" hangingPunct="1">
              <a:buFontTx/>
              <a:buNone/>
            </a:pPr>
            <a:r>
              <a:rPr lang="fr-FR" altLang="en-US" sz="2200" b="1" dirty="0">
                <a:latin typeface="Courier New" panose="02070309020205020404" pitchFamily="49" charset="0"/>
              </a:rPr>
              <a:t>  </a:t>
            </a:r>
            <a:r>
              <a:rPr lang="fr-FR" altLang="en-US" sz="2200" b="1" dirty="0" err="1">
                <a:latin typeface="Courier New" panose="02070309020205020404" pitchFamily="49" charset="0"/>
              </a:rPr>
              <a:t>int</a:t>
            </a:r>
            <a:r>
              <a:rPr lang="fr-FR" altLang="en-US" sz="2200" b="1" dirty="0">
                <a:latin typeface="Courier New" panose="02070309020205020404" pitchFamily="49" charset="0"/>
              </a:rPr>
              <a:t> k; </a:t>
            </a:r>
            <a:r>
              <a:rPr lang="fr-FR" altLang="en-US" sz="2200" b="1" dirty="0" err="1">
                <a:latin typeface="Courier New" panose="02070309020205020404" pitchFamily="49" charset="0"/>
              </a:rPr>
              <a:t>scanf</a:t>
            </a:r>
            <a:r>
              <a:rPr lang="fr-FR" altLang="en-US" sz="2200" b="1" dirty="0">
                <a:latin typeface="Courier New" panose="02070309020205020404" pitchFamily="49" charset="0"/>
              </a:rPr>
              <a:t>("%</a:t>
            </a:r>
            <a:r>
              <a:rPr lang="fr-FR" altLang="en-US" sz="2200" b="1" dirty="0" err="1">
                <a:latin typeface="Courier New" panose="02070309020205020404" pitchFamily="49" charset="0"/>
              </a:rPr>
              <a:t>d",&amp;k</a:t>
            </a:r>
            <a:r>
              <a:rPr lang="fr-FR" altLang="en-US" sz="2200" b="1" dirty="0">
                <a:latin typeface="Courier New" panose="02070309020205020404" pitchFamily="49" charset="0"/>
              </a:rPr>
              <a:t>);</a:t>
            </a:r>
          </a:p>
          <a:p>
            <a:pPr eaLnBrk="1" hangingPunct="1">
              <a:buFontTx/>
              <a:buNone/>
            </a:pPr>
            <a:r>
              <a:rPr lang="fr-FR" altLang="en-US" sz="2200" b="1" dirty="0">
                <a:latin typeface="Courier New" panose="02070309020205020404" pitchFamily="49" charset="0"/>
              </a:rPr>
              <a:t>  root = </a:t>
            </a:r>
            <a:r>
              <a:rPr lang="fr-FR" altLang="en-US" sz="2200" b="1" dirty="0" err="1">
                <a:latin typeface="Courier New" panose="02070309020205020404" pitchFamily="49" charset="0"/>
              </a:rPr>
              <a:t>removeNodeRecursive</a:t>
            </a:r>
            <a:r>
              <a:rPr lang="fr-FR" altLang="en-US" sz="2200" b="1" dirty="0">
                <a:latin typeface="Courier New" panose="02070309020205020404" pitchFamily="49" charset="0"/>
              </a:rPr>
              <a:t>(</a:t>
            </a:r>
            <a:r>
              <a:rPr lang="fr-FR" altLang="en-US" sz="2200" b="1" dirty="0" err="1">
                <a:latin typeface="Courier New" panose="02070309020205020404" pitchFamily="49" charset="0"/>
              </a:rPr>
              <a:t>root,k</a:t>
            </a:r>
            <a:r>
              <a:rPr lang="fr-FR" altLang="en-US" sz="2200" b="1" dirty="0">
                <a:latin typeface="Courier New" panose="02070309020205020404" pitchFamily="49" charset="0"/>
              </a:rPr>
              <a:t>);</a:t>
            </a:r>
          </a:p>
          <a:p>
            <a:pPr eaLnBrk="1" hangingPunct="1">
              <a:buFontTx/>
              <a:buNone/>
            </a:pPr>
            <a:r>
              <a:rPr lang="fr-FR" altLang="en-US" sz="2200" b="1" dirty="0">
                <a:latin typeface="Courier New" panose="02070309020205020404" pitchFamily="49" charset="0"/>
              </a:rPr>
              <a:t>}</a:t>
            </a:r>
            <a:r>
              <a:rPr lang="fr-FR" altLang="en-US" sz="2200" b="1" dirty="0" err="1">
                <a:latin typeface="Courier New" panose="02070309020205020404" pitchFamily="49" charset="0"/>
              </a:rPr>
              <a:t>else</a:t>
            </a:r>
            <a:r>
              <a:rPr lang="fr-FR" altLang="en-US" sz="2200" b="1" dirty="0">
                <a:latin typeface="Courier New" panose="02070309020205020404" pitchFamily="49" charset="0"/>
              </a:rPr>
              <a:t> if(</a:t>
            </a:r>
            <a:r>
              <a:rPr lang="fr-FR" altLang="en-US" sz="2200" b="1" dirty="0" err="1">
                <a:latin typeface="Courier New" panose="02070309020205020404" pitchFamily="49" charset="0"/>
              </a:rPr>
              <a:t>strcmp</a:t>
            </a:r>
            <a:r>
              <a:rPr lang="fr-FR" altLang="en-US" sz="2200" b="1" dirty="0">
                <a:latin typeface="Courier New" panose="02070309020205020404" pitchFamily="49" charset="0"/>
              </a:rPr>
              <a:t>(</a:t>
            </a:r>
            <a:r>
              <a:rPr lang="fr-FR" altLang="en-US" sz="2200" b="1" dirty="0" err="1">
                <a:latin typeface="Courier New" panose="02070309020205020404" pitchFamily="49" charset="0"/>
              </a:rPr>
              <a:t>cmd,"reverse</a:t>
            </a:r>
            <a:r>
              <a:rPr lang="fr-FR" altLang="en-US" sz="2200" b="1" dirty="0">
                <a:latin typeface="Courier New" panose="02070309020205020404" pitchFamily="49" charset="0"/>
              </a:rPr>
              <a:t>") == 0){</a:t>
            </a:r>
          </a:p>
          <a:p>
            <a:pPr eaLnBrk="1" hangingPunct="1">
              <a:buFontTx/>
              <a:buNone/>
            </a:pPr>
            <a:r>
              <a:rPr lang="fr-FR" altLang="en-US" sz="2200" b="1" dirty="0">
                <a:latin typeface="Courier New" panose="02070309020205020404" pitchFamily="49" charset="0"/>
              </a:rPr>
              <a:t>            root = reverse(root);</a:t>
            </a:r>
          </a:p>
          <a:p>
            <a:pPr eaLnBrk="1" hangingPunct="1">
              <a:buFontTx/>
              <a:buNone/>
            </a:pPr>
            <a:r>
              <a:rPr lang="fr-FR" altLang="en-US" sz="2200" b="1" dirty="0">
                <a:latin typeface="Courier New" panose="02070309020205020404" pitchFamily="49" charset="0"/>
              </a:rPr>
              <a:t>}</a:t>
            </a:r>
          </a:p>
          <a:p>
            <a:pPr eaLnBrk="1" hangingPunct="1">
              <a:buFontTx/>
              <a:buNone/>
            </a:pPr>
            <a:r>
              <a:rPr lang="fr-FR" altLang="en-US" sz="2200" b="1" dirty="0">
                <a:latin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86718528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52E14C0-6F70-ABCE-D09E-9820ABBDF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69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09DDAE9-1080-B39C-3829-B0DB8DBD4A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Polynomial manipulation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9E3F18-CF1C-0DA7-965F-A3908285A42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2C2C2C"/>
                </a:solidFill>
                <a:effectLst/>
              </a:rPr>
              <a:t>A polynomial p(x) is the expression in variable x which is in the form </a:t>
            </a:r>
            <a:r>
              <a:rPr lang="en-US" b="0" i="0" dirty="0" err="1">
                <a:solidFill>
                  <a:srgbClr val="2C2C2C"/>
                </a:solidFill>
                <a:effectLst/>
              </a:rPr>
              <a:t>a</a:t>
            </a:r>
            <a:r>
              <a:rPr lang="en-US" b="0" i="0" baseline="-25000" dirty="0" err="1">
                <a:solidFill>
                  <a:srgbClr val="2C2C2C"/>
                </a:solidFill>
                <a:effectLst/>
              </a:rPr>
              <a:t>n</a:t>
            </a:r>
            <a:r>
              <a:rPr lang="en-US" b="0" i="0" dirty="0" err="1">
                <a:solidFill>
                  <a:srgbClr val="2C2C2C"/>
                </a:solidFill>
                <a:effectLst/>
              </a:rPr>
              <a:t>x</a:t>
            </a:r>
            <a:r>
              <a:rPr lang="en-US" b="0" i="0" baseline="30000" dirty="0" err="1">
                <a:solidFill>
                  <a:srgbClr val="2C2C2C"/>
                </a:solidFill>
                <a:effectLst/>
              </a:rPr>
              <a:t>n</a:t>
            </a:r>
            <a:r>
              <a:rPr lang="en-US" b="0" i="0" dirty="0">
                <a:solidFill>
                  <a:srgbClr val="2C2C2C"/>
                </a:solidFill>
                <a:effectLst/>
              </a:rPr>
              <a:t> + a</a:t>
            </a:r>
            <a:r>
              <a:rPr lang="en-US" b="0" i="0" baseline="-25000" dirty="0">
                <a:solidFill>
                  <a:srgbClr val="2C2C2C"/>
                </a:solidFill>
                <a:effectLst/>
              </a:rPr>
              <a:t>n-1</a:t>
            </a:r>
            <a:r>
              <a:rPr lang="en-US" b="0" i="0" dirty="0">
                <a:solidFill>
                  <a:srgbClr val="2C2C2C"/>
                </a:solidFill>
                <a:effectLst/>
              </a:rPr>
              <a:t>x</a:t>
            </a:r>
            <a:r>
              <a:rPr lang="en-US" b="0" i="0" baseline="30000" dirty="0">
                <a:solidFill>
                  <a:srgbClr val="2C2C2C"/>
                </a:solidFill>
                <a:effectLst/>
              </a:rPr>
              <a:t>n-1</a:t>
            </a:r>
            <a:r>
              <a:rPr lang="en-US" b="0" i="0" dirty="0">
                <a:solidFill>
                  <a:srgbClr val="2C2C2C"/>
                </a:solidFill>
                <a:effectLst/>
              </a:rPr>
              <a:t> + …. + a</a:t>
            </a:r>
            <a:r>
              <a:rPr lang="en-US" b="0" i="0" baseline="-25000" dirty="0">
                <a:solidFill>
                  <a:srgbClr val="2C2C2C"/>
                </a:solidFill>
                <a:effectLst/>
              </a:rPr>
              <a:t>1</a:t>
            </a:r>
            <a:r>
              <a:rPr lang="en-US" b="0" i="0" dirty="0">
                <a:solidFill>
                  <a:srgbClr val="2C2C2C"/>
                </a:solidFill>
                <a:effectLst/>
              </a:rPr>
              <a:t>x+ a</a:t>
            </a:r>
            <a:r>
              <a:rPr lang="en-US" b="0" i="0" baseline="-25000" dirty="0">
                <a:solidFill>
                  <a:srgbClr val="2C2C2C"/>
                </a:solidFill>
                <a:effectLst/>
              </a:rPr>
              <a:t>0</a:t>
            </a:r>
            <a:r>
              <a:rPr lang="en-US" baseline="-25000" dirty="0">
                <a:solidFill>
                  <a:srgbClr val="2C2C2C"/>
                </a:solidFill>
              </a:rPr>
              <a:t>,</a:t>
            </a:r>
            <a:r>
              <a:rPr lang="en-US" b="0" i="0" dirty="0">
                <a:solidFill>
                  <a:srgbClr val="2C2C2C"/>
                </a:solidFill>
                <a:effectLst/>
              </a:rPr>
              <a:t> </a:t>
            </a:r>
          </a:p>
          <a:p>
            <a:pPr lvl="1"/>
            <a:r>
              <a:rPr lang="en-US" b="0" i="0" dirty="0">
                <a:solidFill>
                  <a:srgbClr val="2C2C2C"/>
                </a:solidFill>
                <a:effectLst/>
              </a:rPr>
              <a:t>where a</a:t>
            </a:r>
            <a:r>
              <a:rPr lang="en-US" b="0" i="0" baseline="-25000" dirty="0">
                <a:solidFill>
                  <a:srgbClr val="2C2C2C"/>
                </a:solidFill>
                <a:effectLst/>
              </a:rPr>
              <a:t>i</a:t>
            </a:r>
            <a:r>
              <a:rPr lang="en-US" b="0" i="0" dirty="0">
                <a:solidFill>
                  <a:srgbClr val="2C2C2C"/>
                </a:solidFill>
                <a:effectLst/>
              </a:rPr>
              <a:t> fall in the category of real numbers </a:t>
            </a:r>
          </a:p>
          <a:p>
            <a:pPr lvl="1"/>
            <a:r>
              <a:rPr lang="en-US" b="0" i="0" dirty="0">
                <a:solidFill>
                  <a:srgbClr val="2C2C2C"/>
                </a:solidFill>
                <a:effectLst/>
              </a:rPr>
              <a:t>n is non negative integer, which is called the degree of polynomial.</a:t>
            </a:r>
          </a:p>
          <a:p>
            <a:endParaRPr lang="en-US" dirty="0"/>
          </a:p>
          <a:p>
            <a:r>
              <a:rPr lang="en-US" dirty="0"/>
              <a:t>Some basic operations in Polynomial manipulation</a:t>
            </a:r>
          </a:p>
          <a:p>
            <a:pPr lvl="1"/>
            <a:r>
              <a:rPr lang="en-US" dirty="0"/>
              <a:t>Polynomial creation (representation)</a:t>
            </a:r>
          </a:p>
          <a:p>
            <a:pPr lvl="1"/>
            <a:r>
              <a:rPr lang="en-US" dirty="0"/>
              <a:t>Addition (subtraction) of polynomials</a:t>
            </a:r>
          </a:p>
          <a:p>
            <a:pPr lvl="1"/>
            <a:r>
              <a:rPr lang="en-US" dirty="0"/>
              <a:t>Multiplication of polynomials </a:t>
            </a:r>
          </a:p>
        </p:txBody>
      </p:sp>
      <p:sp>
        <p:nvSpPr>
          <p:cNvPr id="5" name="AutoShape 2" descr="working with polynomials">
            <a:extLst>
              <a:ext uri="{FF2B5EF4-FFF2-40B4-BE49-F238E27FC236}">
                <a16:creationId xmlns:a16="http://schemas.microsoft.com/office/drawing/2014/main" id="{FC9A0CF6-91EA-FBD9-95ED-7BCFD594EC2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8195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73E091-9DCD-4DE7-96D1-A93E44E0F5B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Introduction to linked list</a:t>
            </a:r>
          </a:p>
          <a:p>
            <a:endParaRPr lang="en-US" dirty="0"/>
          </a:p>
          <a:p>
            <a:r>
              <a:rPr lang="en-US" b="1" dirty="0">
                <a:solidFill>
                  <a:srgbClr val="002060"/>
                </a:solidFill>
              </a:rPr>
              <a:t>Implementation of singly linked list data structure</a:t>
            </a:r>
          </a:p>
          <a:p>
            <a:endParaRPr lang="en-US" dirty="0"/>
          </a:p>
          <a:p>
            <a:r>
              <a:rPr lang="en-US" dirty="0"/>
              <a:t>Using list in specific problems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534517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5437DF-C965-62C9-EFE3-B019107B8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70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DBA2786-8582-3F1D-FB16-ECF08A01C8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Polynomial representation using arrays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AC936D-3FBF-7A00-CFCE-1B3E9BEE51F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Coefficients are stored in the elements in an array at corresponding subscript (index) </a:t>
            </a:r>
          </a:p>
          <a:p>
            <a:r>
              <a:rPr lang="en-US" dirty="0"/>
              <a:t>Indexes represent exponents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Limitation: waste lot of memory spaces for sparse polynomials.</a:t>
            </a:r>
          </a:p>
          <a:p>
            <a:endParaRPr lang="en-US" dirty="0"/>
          </a:p>
          <a:p>
            <a:endParaRPr lang="en-US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DD6DD2B-247A-A732-C32B-0D88294E4564}"/>
              </a:ext>
            </a:extLst>
          </p:cNvPr>
          <p:cNvGrpSpPr/>
          <p:nvPr/>
        </p:nvGrpSpPr>
        <p:grpSpPr>
          <a:xfrm>
            <a:off x="6096000" y="1772233"/>
            <a:ext cx="4252232" cy="523220"/>
            <a:chOff x="2321385" y="2115133"/>
            <a:chExt cx="4252232" cy="52322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B2B3255-A668-33EE-36CE-DD2448732C0D}"/>
                </a:ext>
              </a:extLst>
            </p:cNvPr>
            <p:cNvSpPr txBox="1"/>
            <p:nvPr/>
          </p:nvSpPr>
          <p:spPr>
            <a:xfrm>
              <a:off x="3445333" y="2155371"/>
              <a:ext cx="620486" cy="461665"/>
            </a:xfrm>
            <a:prstGeom prst="rect">
              <a:avLst/>
            </a:prstGeom>
            <a:noFill/>
            <a:ln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a</a:t>
              </a:r>
              <a:r>
                <a:rPr lang="en-US" sz="2400" baseline="-25000" dirty="0"/>
                <a:t>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982E737-AAFF-8A49-B50B-CCDDF358AF6B}"/>
                </a:ext>
              </a:extLst>
            </p:cNvPr>
            <p:cNvSpPr txBox="1"/>
            <p:nvPr/>
          </p:nvSpPr>
          <p:spPr>
            <a:xfrm>
              <a:off x="4699906" y="2155370"/>
              <a:ext cx="620486" cy="461665"/>
            </a:xfrm>
            <a:prstGeom prst="rect">
              <a:avLst/>
            </a:prstGeom>
            <a:noFill/>
            <a:ln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a</a:t>
              </a:r>
              <a:r>
                <a:rPr lang="en-US" sz="2400" baseline="-25000" dirty="0"/>
                <a:t>2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424EB46-3421-A25D-941A-6ED5C5D1A45B}"/>
                </a:ext>
              </a:extLst>
            </p:cNvPr>
            <p:cNvSpPr txBox="1"/>
            <p:nvPr/>
          </p:nvSpPr>
          <p:spPr>
            <a:xfrm>
              <a:off x="5332645" y="2155370"/>
              <a:ext cx="620486" cy="461665"/>
            </a:xfrm>
            <a:prstGeom prst="rect">
              <a:avLst/>
            </a:prstGeom>
            <a:noFill/>
            <a:ln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.....</a:t>
              </a:r>
              <a:endParaRPr lang="en-US" sz="2400" baseline="-25000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7358E15-48D8-5ABC-028B-F43608F39CDA}"/>
                </a:ext>
              </a:extLst>
            </p:cNvPr>
            <p:cNvSpPr txBox="1"/>
            <p:nvPr/>
          </p:nvSpPr>
          <p:spPr>
            <a:xfrm>
              <a:off x="5953131" y="2155370"/>
              <a:ext cx="620486" cy="461665"/>
            </a:xfrm>
            <a:prstGeom prst="rect">
              <a:avLst/>
            </a:prstGeom>
            <a:noFill/>
            <a:ln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a</a:t>
              </a:r>
              <a:r>
                <a:rPr lang="en-US" sz="2400" baseline="-25000" dirty="0"/>
                <a:t>n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B79B86B-7F41-3750-46E1-5E5C6EC89F31}"/>
                </a:ext>
              </a:extLst>
            </p:cNvPr>
            <p:cNvSpPr txBox="1"/>
            <p:nvPr/>
          </p:nvSpPr>
          <p:spPr>
            <a:xfrm>
              <a:off x="2321385" y="2115133"/>
              <a:ext cx="158387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P(x) =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B3FE6CD-EB91-B68F-B852-5F94F2884CDA}"/>
                </a:ext>
              </a:extLst>
            </p:cNvPr>
            <p:cNvSpPr txBox="1"/>
            <p:nvPr/>
          </p:nvSpPr>
          <p:spPr>
            <a:xfrm>
              <a:off x="4084872" y="2155370"/>
              <a:ext cx="620486" cy="461665"/>
            </a:xfrm>
            <a:prstGeom prst="rect">
              <a:avLst/>
            </a:prstGeom>
            <a:noFill/>
            <a:ln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a</a:t>
              </a:r>
              <a:r>
                <a:rPr lang="en-US" sz="2400" baseline="-25000" dirty="0"/>
                <a:t>1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8CDBA30-98AB-3222-0E24-9BBB92BC26AA}"/>
              </a:ext>
            </a:extLst>
          </p:cNvPr>
          <p:cNvGrpSpPr/>
          <p:nvPr/>
        </p:nvGrpSpPr>
        <p:grpSpPr>
          <a:xfrm>
            <a:off x="871494" y="2792183"/>
            <a:ext cx="6753948" cy="673857"/>
            <a:chOff x="871494" y="2792183"/>
            <a:chExt cx="6753948" cy="673857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86FC797-A559-AAA5-AE12-0498C4004488}"/>
                </a:ext>
              </a:extLst>
            </p:cNvPr>
            <p:cNvSpPr/>
            <p:nvPr/>
          </p:nvSpPr>
          <p:spPr>
            <a:xfrm>
              <a:off x="4457704" y="2792184"/>
              <a:ext cx="783767" cy="669471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6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15C2515-8D1B-0314-DCBF-D9D5D14D249B}"/>
                </a:ext>
              </a:extLst>
            </p:cNvPr>
            <p:cNvSpPr/>
            <p:nvPr/>
          </p:nvSpPr>
          <p:spPr>
            <a:xfrm>
              <a:off x="5263247" y="2796569"/>
              <a:ext cx="783767" cy="669471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921B27E-00FC-689A-7940-6AD3374C0C43}"/>
                </a:ext>
              </a:extLst>
            </p:cNvPr>
            <p:cNvSpPr/>
            <p:nvPr/>
          </p:nvSpPr>
          <p:spPr>
            <a:xfrm>
              <a:off x="6036132" y="2792183"/>
              <a:ext cx="783767" cy="669471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3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0987797-01F8-A40A-5E54-02381686F8DB}"/>
                </a:ext>
              </a:extLst>
            </p:cNvPr>
            <p:cNvSpPr/>
            <p:nvPr/>
          </p:nvSpPr>
          <p:spPr>
            <a:xfrm>
              <a:off x="6841675" y="2792183"/>
              <a:ext cx="783767" cy="669471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8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2334962-1753-DA8F-5933-E44FAB312C68}"/>
                </a:ext>
              </a:extLst>
            </p:cNvPr>
            <p:cNvSpPr txBox="1"/>
            <p:nvPr/>
          </p:nvSpPr>
          <p:spPr>
            <a:xfrm>
              <a:off x="871494" y="2919288"/>
              <a:ext cx="26615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/>
                <a:t>8x</a:t>
              </a:r>
              <a:r>
                <a:rPr lang="en-US" sz="2800" b="1" baseline="30000" dirty="0"/>
                <a:t>3</a:t>
              </a:r>
              <a:r>
                <a:rPr lang="en-US" sz="2800" b="1" dirty="0"/>
                <a:t> + 3x</a:t>
              </a:r>
              <a:r>
                <a:rPr lang="en-US" sz="2800" b="1" baseline="30000" dirty="0"/>
                <a:t>2</a:t>
              </a:r>
              <a:r>
                <a:rPr lang="en-US" sz="2800" b="1" dirty="0"/>
                <a:t> + 2x + 6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0433D217-0C3E-A5B0-1C07-787BDB1C5E1F}"/>
                </a:ext>
              </a:extLst>
            </p:cNvPr>
            <p:cNvCxnSpPr/>
            <p:nvPr/>
          </p:nvCxnSpPr>
          <p:spPr>
            <a:xfrm flipH="1">
              <a:off x="3673929" y="3167743"/>
              <a:ext cx="65314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63DB33D8-FE93-2E71-CDC4-5F28BB9DB43F}"/>
              </a:ext>
            </a:extLst>
          </p:cNvPr>
          <p:cNvGrpSpPr/>
          <p:nvPr/>
        </p:nvGrpSpPr>
        <p:grpSpPr>
          <a:xfrm>
            <a:off x="871494" y="4973226"/>
            <a:ext cx="9504027" cy="681415"/>
            <a:chOff x="871494" y="4973226"/>
            <a:chExt cx="9504027" cy="681415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A6733F9-8F5F-233A-F7CC-83B7B3980D50}"/>
                </a:ext>
              </a:extLst>
            </p:cNvPr>
            <p:cNvSpPr/>
            <p:nvPr/>
          </p:nvSpPr>
          <p:spPr>
            <a:xfrm>
              <a:off x="4822376" y="4985170"/>
              <a:ext cx="783767" cy="669471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6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D8992D39-EB73-5F19-7696-72F2D5A49362}"/>
                </a:ext>
              </a:extLst>
            </p:cNvPr>
            <p:cNvSpPr/>
            <p:nvPr/>
          </p:nvSpPr>
          <p:spPr>
            <a:xfrm>
              <a:off x="5611590" y="4973226"/>
              <a:ext cx="783767" cy="669471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E0534E3C-6B86-F057-25FA-B83E8A2732C3}"/>
                </a:ext>
              </a:extLst>
            </p:cNvPr>
            <p:cNvSpPr/>
            <p:nvPr/>
          </p:nvSpPr>
          <p:spPr>
            <a:xfrm>
              <a:off x="6400804" y="4985169"/>
              <a:ext cx="783767" cy="669471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3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BF9BC75A-302B-6B8E-0520-9DA7CF0F0A15}"/>
                </a:ext>
              </a:extLst>
            </p:cNvPr>
            <p:cNvSpPr/>
            <p:nvPr/>
          </p:nvSpPr>
          <p:spPr>
            <a:xfrm>
              <a:off x="9591754" y="4973832"/>
              <a:ext cx="783767" cy="669471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8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6C47843-2B17-A154-ABC9-48517E1C506D}"/>
                </a:ext>
              </a:extLst>
            </p:cNvPr>
            <p:cNvSpPr txBox="1"/>
            <p:nvPr/>
          </p:nvSpPr>
          <p:spPr>
            <a:xfrm>
              <a:off x="871494" y="5112274"/>
              <a:ext cx="302622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/>
                <a:t>8x</a:t>
              </a:r>
              <a:r>
                <a:rPr lang="en-US" sz="2800" b="1" baseline="30000" dirty="0"/>
                <a:t>100</a:t>
              </a:r>
              <a:r>
                <a:rPr lang="en-US" sz="2800" b="1" dirty="0"/>
                <a:t> + 3x</a:t>
              </a:r>
              <a:r>
                <a:rPr lang="en-US" sz="2800" b="1" baseline="30000" dirty="0"/>
                <a:t>2</a:t>
              </a:r>
              <a:r>
                <a:rPr lang="en-US" sz="2800" b="1" dirty="0"/>
                <a:t> + 2x + 6</a:t>
              </a: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032D8DAB-FD92-3985-2EF8-3F004406BE31}"/>
                </a:ext>
              </a:extLst>
            </p:cNvPr>
            <p:cNvCxnSpPr/>
            <p:nvPr/>
          </p:nvCxnSpPr>
          <p:spPr>
            <a:xfrm flipH="1">
              <a:off x="4038601" y="5360729"/>
              <a:ext cx="65314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6C5BC2EA-6FF9-0062-D057-442D6B37A38A}"/>
                </a:ext>
              </a:extLst>
            </p:cNvPr>
            <p:cNvSpPr/>
            <p:nvPr/>
          </p:nvSpPr>
          <p:spPr>
            <a:xfrm>
              <a:off x="7195465" y="4982352"/>
              <a:ext cx="783767" cy="669471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033B8762-A4AA-56FA-FF16-672318D8384C}"/>
                </a:ext>
              </a:extLst>
            </p:cNvPr>
            <p:cNvSpPr/>
            <p:nvPr/>
          </p:nvSpPr>
          <p:spPr>
            <a:xfrm>
              <a:off x="8797093" y="4973831"/>
              <a:ext cx="783767" cy="669471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13323D0F-CB13-C1BE-328A-D4AC8DA4C75D}"/>
                </a:ext>
              </a:extLst>
            </p:cNvPr>
            <p:cNvSpPr/>
            <p:nvPr/>
          </p:nvSpPr>
          <p:spPr>
            <a:xfrm>
              <a:off x="7989479" y="4982351"/>
              <a:ext cx="783767" cy="669471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.....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7213089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BDD8A0B-92D4-E39D-27C2-F367B00118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71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C52A8C7-B916-012D-C89F-D9EC587C1D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Polynomial representation using linked list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47BE09-4A65-A7AA-9749-3DBD29CB0F9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kern="0" dirty="0">
                <a:solidFill>
                  <a:srgbClr val="000000"/>
                </a:solidFill>
                <a:effectLst/>
              </a:rPr>
              <a:t>Each term is stored in a node of the list with 2 fields: coefficient and exponent</a:t>
            </a:r>
          </a:p>
          <a:p>
            <a:pPr mar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kern="0" dirty="0">
                <a:solidFill>
                  <a:srgbClr val="000000"/>
                </a:solidFill>
                <a:effectLst/>
              </a:rPr>
              <a:t>Nodes are always sorted in a decreasing order of exponents</a:t>
            </a:r>
          </a:p>
          <a:p>
            <a:pPr mar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kern="0" dirty="0">
                <a:solidFill>
                  <a:srgbClr val="000000"/>
                </a:solidFill>
                <a:effectLst/>
              </a:rPr>
              <a:t>No two nodes have the same value of exponents</a:t>
            </a:r>
          </a:p>
          <a:p>
            <a:pPr mar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kern="0" dirty="0">
                <a:solidFill>
                  <a:srgbClr val="000000"/>
                </a:solidFill>
              </a:rPr>
              <a:t>Save spaces for every polynomials</a:t>
            </a:r>
            <a:endParaRPr lang="en-US" sz="2400" kern="0" dirty="0">
              <a:solidFill>
                <a:srgbClr val="000000"/>
              </a:solidFill>
              <a:effectLst/>
            </a:endParaRP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13F9E4-65FA-32ED-B7D0-08153E081B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0995" y="3216730"/>
            <a:ext cx="8455476" cy="3013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89006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DBD4B64-97AB-50AE-6994-469920E07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72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9256709-68A3-942A-3CD4-9E5EE3AD41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Lab2: Polynomial manipulation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C45D39-7448-18D0-5065-A226D5D22A8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Write a program providing a list of commands over polynomials below, knowing that </a:t>
            </a:r>
            <a:r>
              <a:rPr lang="en-US" sz="1800" kern="0" dirty="0">
                <a:solidFill>
                  <a:srgbClr val="000000"/>
                </a:solidFill>
                <a:latin typeface="Segoe UI" panose="020B0502040204020203" pitchFamily="34" charset="0"/>
                <a:cs typeface="Times New Roman" panose="02020603050405020304" pitchFamily="18" charset="0"/>
              </a:rPr>
              <a:t>Each polynomial has an identifier which is a positive integer from 1 to 10000</a:t>
            </a:r>
            <a:r>
              <a:rPr lang="en-US" sz="1800" kern="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kern="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Create &lt;</a:t>
            </a:r>
            <a:r>
              <a:rPr lang="en-US" sz="1800" b="1" kern="0" dirty="0" err="1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poly_id</a:t>
            </a:r>
            <a:r>
              <a:rPr lang="en-US" sz="1800" b="1" kern="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&gt;: </a:t>
            </a:r>
            <a:r>
              <a:rPr lang="en-US" sz="1800" kern="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create a polynomial with identifier &lt;</a:t>
            </a:r>
            <a:r>
              <a:rPr lang="en-US" sz="1800" kern="0" dirty="0" err="1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pol_id</a:t>
            </a:r>
            <a:r>
              <a:rPr lang="en-US" sz="1800" kern="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 if this polynomial does not exists, otherwise, do nothing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kern="0" dirty="0" err="1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AddTerm</a:t>
            </a:r>
            <a:r>
              <a:rPr lang="en-US" sz="1800" b="1" kern="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&lt;</a:t>
            </a:r>
            <a:r>
              <a:rPr lang="en-US" sz="1800" b="1" kern="0" dirty="0" err="1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poly_id</a:t>
            </a:r>
            <a:r>
              <a:rPr lang="en-US" sz="1800" b="1" kern="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 &lt;</a:t>
            </a:r>
            <a:r>
              <a:rPr lang="en-US" sz="1800" b="1" kern="0" dirty="0" err="1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coef</a:t>
            </a:r>
            <a:r>
              <a:rPr lang="en-US" sz="1800" b="1" kern="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 &lt;exp&gt;:</a:t>
            </a:r>
            <a:r>
              <a:rPr lang="en-US" sz="1800" kern="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Add a term with coefficient &lt;</a:t>
            </a:r>
            <a:r>
              <a:rPr lang="en-US" sz="1800" kern="0" dirty="0" err="1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coef</a:t>
            </a:r>
            <a:r>
              <a:rPr lang="en-US" sz="1800" kern="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 and exponent &lt;exp&gt; to the polynomial having identifier </a:t>
            </a:r>
            <a:r>
              <a:rPr lang="en-US" sz="1800" b="1" kern="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sz="1800" b="1" kern="0" dirty="0" err="1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poly_id</a:t>
            </a:r>
            <a:r>
              <a:rPr lang="en-US" sz="1800" b="1" kern="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en-US" sz="1800" kern="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(create a new polynomial if it does not exist)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kern="0" dirty="0" err="1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EvaluatePoly</a:t>
            </a:r>
            <a:r>
              <a:rPr lang="en-US" sz="1800" b="1" kern="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&lt;</a:t>
            </a:r>
            <a:r>
              <a:rPr lang="en-US" sz="1800" b="1" kern="0" dirty="0" err="1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poly_id</a:t>
            </a:r>
            <a:r>
              <a:rPr lang="en-US" sz="1800" b="1" kern="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 &lt;</a:t>
            </a:r>
            <a:r>
              <a:rPr lang="en-US" sz="1800" b="1" kern="0" dirty="0" err="1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variable_value</a:t>
            </a:r>
            <a:r>
              <a:rPr lang="en-US" sz="1800" b="1" kern="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en-US" sz="1800" kern="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Evaluate and print the value of the polynomial having identifier &lt;</a:t>
            </a:r>
            <a:r>
              <a:rPr lang="en-US" sz="1800" kern="0" dirty="0" err="1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poly_id</a:t>
            </a:r>
            <a:r>
              <a:rPr lang="en-US" sz="1800" kern="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 and &lt;</a:t>
            </a:r>
            <a:r>
              <a:rPr lang="en-US" sz="1800" kern="0" dirty="0" err="1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variable_value</a:t>
            </a:r>
            <a:r>
              <a:rPr lang="en-US" sz="1800" kern="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 is the value of the variable (print 0 if the polynomial does not exist) 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kern="0" dirty="0" err="1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AddPoly</a:t>
            </a:r>
            <a:r>
              <a:rPr lang="en-US" sz="1800" b="1" kern="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&lt;poly_id1&gt; &lt;poly_id2&gt; &lt;</a:t>
            </a:r>
            <a:r>
              <a:rPr lang="en-US" sz="1800" b="1" kern="0" dirty="0" err="1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result_poly_id</a:t>
            </a:r>
            <a:r>
              <a:rPr lang="en-US" sz="1800" b="1" kern="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en-US" sz="1800" kern="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Perform the addition operation over two polynomials &lt;pol_id1&gt; and &lt;poly_id2&gt;. The resulting polynomial will have identifier &lt;</a:t>
            </a:r>
            <a:r>
              <a:rPr lang="en-US" sz="1800" kern="0" dirty="0" err="1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result_poly_id</a:t>
            </a:r>
            <a:r>
              <a:rPr lang="en-US" sz="1800" kern="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 (if the polynomial &lt;</a:t>
            </a:r>
            <a:r>
              <a:rPr lang="en-US" sz="1800" kern="0" dirty="0" err="1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result_poly_id</a:t>
            </a:r>
            <a:r>
              <a:rPr lang="en-US" sz="1800" kern="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 exists, then overrides the existing polynomial)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kern="0" dirty="0" err="1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PrintPoly</a:t>
            </a:r>
            <a:r>
              <a:rPr lang="en-US" sz="1800" b="1" kern="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&lt;</a:t>
            </a:r>
            <a:r>
              <a:rPr lang="en-US" sz="1800" b="1" kern="0" dirty="0" err="1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poly_id</a:t>
            </a:r>
            <a:r>
              <a:rPr lang="en-US" sz="1800" b="1" kern="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&gt;:</a:t>
            </a:r>
            <a:r>
              <a:rPr lang="en-US" sz="1800" kern="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print the polynomial &lt;</a:t>
            </a:r>
            <a:r>
              <a:rPr lang="en-US" sz="1800" kern="0" dirty="0" err="1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poly_id</a:t>
            </a:r>
            <a:r>
              <a:rPr lang="en-US" sz="1800" kern="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 (if it exists) to </a:t>
            </a:r>
            <a:r>
              <a:rPr lang="en-US" sz="1800" kern="0" dirty="0" err="1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stdout</a:t>
            </a:r>
            <a:r>
              <a:rPr lang="en-US" sz="1800" kern="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under the form &lt;c_1&gt; &lt;e_1&gt; &lt;c_2&gt; &lt;e_2&gt; ... (sequence of pairs of (coefficient, exponent) of terms of the polynomial in a decreasing order of exponents)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kern="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Destroy &lt;</a:t>
            </a:r>
            <a:r>
              <a:rPr lang="en-US" sz="1800" b="1" kern="0" dirty="0" err="1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poly_id</a:t>
            </a:r>
            <a:r>
              <a:rPr lang="en-US" sz="1800" b="1" kern="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&gt;:</a:t>
            </a:r>
            <a:r>
              <a:rPr lang="en-US" sz="1800" kern="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destroy the polynomial having identifier &lt;</a:t>
            </a:r>
            <a:r>
              <a:rPr lang="en-US" sz="1800" kern="0" dirty="0" err="1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poly_id</a:t>
            </a:r>
            <a:r>
              <a:rPr lang="en-US" sz="1800" kern="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912940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CF19927-9A9B-E9BF-D34A-C63639D02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73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36CF596-E6D5-4D07-154D-2DC30E96DA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 and output format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8665FC-FA22-E415-F295-283738D48FE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38736" y="1058843"/>
            <a:ext cx="11514528" cy="5080699"/>
          </a:xfrm>
        </p:spPr>
        <p:txBody>
          <a:bodyPr/>
          <a:lstStyle/>
          <a:p>
            <a:pPr algn="l" rtl="0"/>
            <a:r>
              <a:rPr lang="en-US" sz="2400" b="1" i="0" dirty="0">
                <a:effectLst/>
              </a:rPr>
              <a:t>Input:  </a:t>
            </a:r>
            <a:r>
              <a:rPr lang="en-US" sz="2400" b="0" i="0" dirty="0">
                <a:effectLst/>
              </a:rPr>
              <a:t>Each line contains a command described above (terminated by a line containing *)</a:t>
            </a:r>
          </a:p>
          <a:p>
            <a:pPr algn="l" rtl="0"/>
            <a:r>
              <a:rPr lang="en-US" sz="2400" dirty="0"/>
              <a:t>Example:</a:t>
            </a:r>
          </a:p>
          <a:p>
            <a:pPr marL="571500" indent="0" algn="l" rtl="0">
              <a:buNone/>
            </a:pPr>
            <a:r>
              <a:rPr lang="en-US" sz="1900" b="0" i="0" dirty="0" err="1">
                <a:effectLst/>
              </a:rPr>
              <a:t>AddTerm</a:t>
            </a:r>
            <a:r>
              <a:rPr lang="en-US" sz="1900" b="0" i="0" dirty="0">
                <a:effectLst/>
              </a:rPr>
              <a:t> 1 3 2</a:t>
            </a:r>
          </a:p>
          <a:p>
            <a:pPr marL="571500" indent="0" algn="l" rtl="0">
              <a:buNone/>
            </a:pPr>
            <a:r>
              <a:rPr lang="en-US" sz="1900" b="0" i="0" dirty="0" err="1">
                <a:effectLst/>
              </a:rPr>
              <a:t>AddTerm</a:t>
            </a:r>
            <a:r>
              <a:rPr lang="en-US" sz="1900" b="0" i="0" dirty="0">
                <a:effectLst/>
              </a:rPr>
              <a:t> 1 4 0</a:t>
            </a:r>
          </a:p>
          <a:p>
            <a:pPr marL="571500" indent="0" algn="l" rtl="0">
              <a:buNone/>
            </a:pPr>
            <a:r>
              <a:rPr lang="en-US" sz="1900" b="0" i="0" dirty="0" err="1">
                <a:effectLst/>
              </a:rPr>
              <a:t>AddTerm</a:t>
            </a:r>
            <a:r>
              <a:rPr lang="en-US" sz="1900" b="0" i="0" dirty="0">
                <a:effectLst/>
              </a:rPr>
              <a:t> 1 6 2</a:t>
            </a:r>
          </a:p>
          <a:p>
            <a:pPr marL="571500" indent="0" algn="l" rtl="0">
              <a:buNone/>
            </a:pPr>
            <a:r>
              <a:rPr lang="en-US" sz="1900" b="0" i="0" dirty="0" err="1">
                <a:effectLst/>
              </a:rPr>
              <a:t>AddTerm</a:t>
            </a:r>
            <a:r>
              <a:rPr lang="en-US" sz="1900" b="0" i="0" dirty="0">
                <a:effectLst/>
              </a:rPr>
              <a:t> 2 3 2</a:t>
            </a:r>
          </a:p>
          <a:p>
            <a:pPr marL="571500" indent="0" algn="l" rtl="0">
              <a:buNone/>
            </a:pPr>
            <a:r>
              <a:rPr lang="en-US" sz="1900" b="0" i="0" dirty="0" err="1">
                <a:effectLst/>
              </a:rPr>
              <a:t>AddTerm</a:t>
            </a:r>
            <a:r>
              <a:rPr lang="en-US" sz="1900" b="0" i="0" dirty="0">
                <a:effectLst/>
              </a:rPr>
              <a:t> 2 7 5</a:t>
            </a:r>
          </a:p>
          <a:p>
            <a:pPr marL="571500" indent="0" algn="l" rtl="0">
              <a:buNone/>
            </a:pPr>
            <a:r>
              <a:rPr lang="en-US" sz="1900" b="0" i="0" dirty="0" err="1">
                <a:effectLst/>
              </a:rPr>
              <a:t>PrintPoly</a:t>
            </a:r>
            <a:r>
              <a:rPr lang="en-US" sz="1900" b="0" i="0" dirty="0">
                <a:effectLst/>
              </a:rPr>
              <a:t> 1</a:t>
            </a:r>
          </a:p>
          <a:p>
            <a:pPr marL="571500" indent="0" algn="l" rtl="0">
              <a:buNone/>
            </a:pPr>
            <a:r>
              <a:rPr lang="en-US" sz="1900" b="0" i="0" dirty="0" err="1">
                <a:effectLst/>
              </a:rPr>
              <a:t>PrintPoly</a:t>
            </a:r>
            <a:r>
              <a:rPr lang="en-US" sz="1900" b="0" i="0" dirty="0">
                <a:effectLst/>
              </a:rPr>
              <a:t> 2</a:t>
            </a:r>
          </a:p>
          <a:p>
            <a:pPr marL="571500" indent="0" algn="l" rtl="0">
              <a:buNone/>
            </a:pPr>
            <a:r>
              <a:rPr lang="en-US" sz="1900" b="0" i="0" dirty="0" err="1">
                <a:effectLst/>
              </a:rPr>
              <a:t>AddPoly</a:t>
            </a:r>
            <a:r>
              <a:rPr lang="en-US" sz="1900" b="0" i="0" dirty="0">
                <a:effectLst/>
              </a:rPr>
              <a:t> 2 1 3</a:t>
            </a:r>
          </a:p>
          <a:p>
            <a:pPr marL="571500" indent="0" algn="l" rtl="0">
              <a:buNone/>
            </a:pPr>
            <a:r>
              <a:rPr lang="en-US" sz="1900" b="0" i="0" dirty="0" err="1">
                <a:effectLst/>
              </a:rPr>
              <a:t>PrintPoly</a:t>
            </a:r>
            <a:r>
              <a:rPr lang="en-US" sz="1900" b="0" i="0" dirty="0">
                <a:effectLst/>
              </a:rPr>
              <a:t> 3</a:t>
            </a:r>
          </a:p>
          <a:p>
            <a:pPr marL="571500" indent="0" algn="l" rtl="0">
              <a:buNone/>
            </a:pPr>
            <a:r>
              <a:rPr lang="en-US" sz="1900" b="0" i="0" dirty="0" err="1">
                <a:effectLst/>
              </a:rPr>
              <a:t>EvaluatePoly</a:t>
            </a:r>
            <a:r>
              <a:rPr lang="en-US" sz="1900" b="0" i="0" dirty="0">
                <a:effectLst/>
              </a:rPr>
              <a:t> 2 1</a:t>
            </a:r>
          </a:p>
          <a:p>
            <a:pPr algn="l" rtl="0"/>
            <a:endParaRPr lang="en-US" sz="2400" b="0" i="0" dirty="0">
              <a:effectLst/>
            </a:endParaRPr>
          </a:p>
          <a:p>
            <a:pPr algn="l" rtl="0"/>
            <a:endParaRPr lang="en-US" sz="2400" dirty="0"/>
          </a:p>
          <a:p>
            <a:pPr marL="0" indent="0" algn="l" rtl="0">
              <a:buNone/>
            </a:pPr>
            <a:endParaRPr lang="en-US" sz="2400" b="0" i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74295457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CF19927-9A9B-E9BF-D34A-C63639D02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74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36CF596-E6D5-4D07-154D-2DC30E96DA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 and output format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8665FC-FA22-E415-F295-283738D48FE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38736" y="914401"/>
            <a:ext cx="11514528" cy="5225142"/>
          </a:xfrm>
        </p:spPr>
        <p:txBody>
          <a:bodyPr/>
          <a:lstStyle/>
          <a:p>
            <a:r>
              <a:rPr lang="en-US" sz="2400" b="1" i="0" dirty="0">
                <a:effectLst/>
              </a:rPr>
              <a:t>Output: </a:t>
            </a:r>
            <a:r>
              <a:rPr lang="en-US" sz="2400" b="0" i="0" dirty="0">
                <a:effectLst/>
              </a:rPr>
              <a:t>Each line contains the information printed out by the </a:t>
            </a:r>
            <a:r>
              <a:rPr lang="en-US" sz="2400" b="0" i="0" dirty="0" err="1">
                <a:effectLst/>
              </a:rPr>
              <a:t>PrintPoly</a:t>
            </a:r>
            <a:r>
              <a:rPr lang="en-US" sz="2400" b="0" i="0" dirty="0">
                <a:effectLst/>
              </a:rPr>
              <a:t> and </a:t>
            </a:r>
            <a:r>
              <a:rPr lang="en-US" sz="2400" b="0" i="0" dirty="0" err="1">
                <a:effectLst/>
              </a:rPr>
              <a:t>EvaluatePoly</a:t>
            </a:r>
            <a:r>
              <a:rPr lang="en-US" sz="2400" b="0" i="0" dirty="0">
                <a:effectLst/>
              </a:rPr>
              <a:t> above</a:t>
            </a:r>
          </a:p>
          <a:p>
            <a:pPr algn="l" rtl="0"/>
            <a:r>
              <a:rPr lang="en-US" sz="2400" dirty="0"/>
              <a:t>Example:</a:t>
            </a:r>
          </a:p>
          <a:p>
            <a:pPr marL="342900" indent="0" algn="l" rtl="0">
              <a:buNone/>
            </a:pPr>
            <a:r>
              <a:rPr lang="en-US" sz="2000" b="0" i="0" dirty="0">
                <a:effectLst/>
              </a:rPr>
              <a:t>9 2 4 0</a:t>
            </a:r>
          </a:p>
          <a:p>
            <a:pPr marL="342900" indent="0" algn="l" rtl="0">
              <a:buNone/>
            </a:pPr>
            <a:r>
              <a:rPr lang="en-US" sz="2000" b="0" i="0" dirty="0">
                <a:effectLst/>
              </a:rPr>
              <a:t>7 5 3 2</a:t>
            </a:r>
          </a:p>
          <a:p>
            <a:pPr marL="342900" indent="0" algn="l" rtl="0">
              <a:buNone/>
            </a:pPr>
            <a:r>
              <a:rPr lang="en-US" sz="2000" b="0" i="0" dirty="0">
                <a:effectLst/>
              </a:rPr>
              <a:t>7 5 12 2 4 0</a:t>
            </a:r>
          </a:p>
          <a:p>
            <a:pPr marL="342900" indent="0" algn="l" rtl="0">
              <a:buNone/>
            </a:pPr>
            <a:r>
              <a:rPr lang="en-US" sz="2000" b="0" i="0" dirty="0">
                <a:effectLst/>
              </a:rPr>
              <a:t>10 </a:t>
            </a:r>
          </a:p>
          <a:p>
            <a:pPr algn="l" rtl="0"/>
            <a:endParaRPr lang="en-US" sz="2400" b="0" i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49261551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6" name="Slide Number Placeholder 3">
            <a:extLst>
              <a:ext uri="{FF2B5EF4-FFF2-40B4-BE49-F238E27FC236}">
                <a16:creationId xmlns:a16="http://schemas.microsoft.com/office/drawing/2014/main" id="{6293C622-8D14-3317-A763-24AC2C9B399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3E347CC9-330E-4E71-BCDB-A2F22CD9EC0C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75</a:t>
            </a:fld>
            <a:endParaRPr lang="en-US" altLang="en-US" sz="14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068800-B43E-0EAA-4A8F-57B118DA52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fr-FR" dirty="0"/>
              <a:t>Solution</a:t>
            </a:r>
          </a:p>
        </p:txBody>
      </p:sp>
      <p:sp>
        <p:nvSpPr>
          <p:cNvPr id="125955" name="Content Placeholder 2">
            <a:extLst>
              <a:ext uri="{FF2B5EF4-FFF2-40B4-BE49-F238E27FC236}">
                <a16:creationId xmlns:a16="http://schemas.microsoft.com/office/drawing/2014/main" id="{908ED7FB-D3A0-260E-B830-07E1EDE8E099}"/>
              </a:ext>
            </a:extLst>
          </p:cNvPr>
          <p:cNvSpPr>
            <a:spLocks noGrp="1" noChangeArrowheads="1"/>
          </p:cNvSpPr>
          <p:nvPr>
            <p:ph sz="quarter" idx="13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r>
              <a:rPr lang="fr-FR" altLang="en-US" sz="2200" b="1" dirty="0">
                <a:latin typeface="Courier New" panose="02070309020205020404" pitchFamily="49" charset="0"/>
              </a:rPr>
              <a:t>#include &lt;</a:t>
            </a:r>
            <a:r>
              <a:rPr lang="fr-FR" altLang="en-US" sz="2200" b="1" dirty="0" err="1">
                <a:latin typeface="Courier New" panose="02070309020205020404" pitchFamily="49" charset="0"/>
              </a:rPr>
              <a:t>stdio.h</a:t>
            </a:r>
            <a:r>
              <a:rPr lang="fr-FR" altLang="en-US" sz="2200" b="1" dirty="0">
                <a:latin typeface="Courier New" panose="02070309020205020404" pitchFamily="49" charset="0"/>
              </a:rPr>
              <a:t>&gt;</a:t>
            </a:r>
          </a:p>
          <a:p>
            <a:pPr eaLnBrk="1" hangingPunct="1">
              <a:buFontTx/>
              <a:buNone/>
            </a:pPr>
            <a:r>
              <a:rPr lang="fr-FR" altLang="en-US" sz="2200" b="1" dirty="0">
                <a:latin typeface="Courier New" panose="02070309020205020404" pitchFamily="49" charset="0"/>
              </a:rPr>
              <a:t>#include &lt;</a:t>
            </a:r>
            <a:r>
              <a:rPr lang="fr-FR" altLang="en-US" sz="2200" b="1" dirty="0" err="1">
                <a:latin typeface="Courier New" panose="02070309020205020404" pitchFamily="49" charset="0"/>
              </a:rPr>
              <a:t>math.h</a:t>
            </a:r>
            <a:r>
              <a:rPr lang="fr-FR" altLang="en-US" sz="2200" b="1" dirty="0">
                <a:latin typeface="Courier New" panose="02070309020205020404" pitchFamily="49" charset="0"/>
              </a:rPr>
              <a:t>&gt;</a:t>
            </a:r>
          </a:p>
          <a:p>
            <a:pPr eaLnBrk="1" hangingPunct="1">
              <a:buFontTx/>
              <a:buNone/>
            </a:pPr>
            <a:r>
              <a:rPr lang="fr-FR" altLang="en-US" sz="2200" b="1" dirty="0">
                <a:latin typeface="Courier New" panose="02070309020205020404" pitchFamily="49" charset="0"/>
              </a:rPr>
              <a:t>#include &lt;</a:t>
            </a:r>
            <a:r>
              <a:rPr lang="fr-FR" altLang="en-US" sz="2200" b="1" dirty="0" err="1">
                <a:latin typeface="Courier New" panose="02070309020205020404" pitchFamily="49" charset="0"/>
              </a:rPr>
              <a:t>string.h</a:t>
            </a:r>
            <a:r>
              <a:rPr lang="fr-FR" altLang="en-US" sz="2200" b="1" dirty="0">
                <a:latin typeface="Courier New" panose="02070309020205020404" pitchFamily="49" charset="0"/>
              </a:rPr>
              <a:t>&gt;</a:t>
            </a:r>
          </a:p>
          <a:p>
            <a:pPr eaLnBrk="1" hangingPunct="1">
              <a:buFontTx/>
              <a:buNone/>
            </a:pPr>
            <a:r>
              <a:rPr lang="fr-FR" altLang="en-US" sz="2200" b="1" dirty="0">
                <a:latin typeface="Courier New" panose="02070309020205020404" pitchFamily="49" charset="0"/>
              </a:rPr>
              <a:t>#define N 10001</a:t>
            </a:r>
          </a:p>
          <a:p>
            <a:pPr eaLnBrk="1" hangingPunct="1">
              <a:buFontTx/>
              <a:buNone/>
            </a:pPr>
            <a:r>
              <a:rPr lang="fr-FR" altLang="en-US" sz="2200" b="1" dirty="0" err="1">
                <a:latin typeface="Courier New" panose="02070309020205020404" pitchFamily="49" charset="0"/>
              </a:rPr>
              <a:t>typedef</a:t>
            </a:r>
            <a:r>
              <a:rPr lang="fr-FR" altLang="en-US" sz="2200" b="1" dirty="0">
                <a:latin typeface="Courier New" panose="02070309020205020404" pitchFamily="49" charset="0"/>
              </a:rPr>
              <a:t> </a:t>
            </a:r>
            <a:r>
              <a:rPr lang="fr-FR" altLang="en-US" sz="2200" b="1" dirty="0" err="1">
                <a:latin typeface="Courier New" panose="02070309020205020404" pitchFamily="49" charset="0"/>
              </a:rPr>
              <a:t>struct</a:t>
            </a:r>
            <a:r>
              <a:rPr lang="fr-FR" altLang="en-US" sz="2200" b="1" dirty="0">
                <a:latin typeface="Courier New" panose="02070309020205020404" pitchFamily="49" charset="0"/>
              </a:rPr>
              <a:t> </a:t>
            </a:r>
            <a:r>
              <a:rPr lang="fr-FR" altLang="en-US" sz="2200" b="1" dirty="0" err="1">
                <a:latin typeface="Courier New" panose="02070309020205020404" pitchFamily="49" charset="0"/>
              </a:rPr>
              <a:t>TNode</a:t>
            </a:r>
            <a:r>
              <a:rPr lang="fr-FR" altLang="en-US" sz="2200" b="1" dirty="0">
                <a:latin typeface="Courier New" panose="02070309020205020404" pitchFamily="49" charset="0"/>
              </a:rPr>
              <a:t>{</a:t>
            </a:r>
          </a:p>
          <a:p>
            <a:pPr eaLnBrk="1" hangingPunct="1">
              <a:buFontTx/>
              <a:buNone/>
            </a:pPr>
            <a:r>
              <a:rPr lang="fr-FR" altLang="en-US" sz="2200" b="1" dirty="0">
                <a:latin typeface="Courier New" panose="02070309020205020404" pitchFamily="49" charset="0"/>
              </a:rPr>
              <a:t>    </a:t>
            </a:r>
            <a:r>
              <a:rPr lang="fr-FR" altLang="en-US" sz="2200" b="1" dirty="0" err="1">
                <a:latin typeface="Courier New" panose="02070309020205020404" pitchFamily="49" charset="0"/>
              </a:rPr>
              <a:t>int</a:t>
            </a:r>
            <a:r>
              <a:rPr lang="fr-FR" altLang="en-US" sz="2200" b="1" dirty="0">
                <a:latin typeface="Courier New" panose="02070309020205020404" pitchFamily="49" charset="0"/>
              </a:rPr>
              <a:t> coef;</a:t>
            </a:r>
          </a:p>
          <a:p>
            <a:pPr eaLnBrk="1" hangingPunct="1">
              <a:buFontTx/>
              <a:buNone/>
            </a:pPr>
            <a:r>
              <a:rPr lang="fr-FR" altLang="en-US" sz="2200" b="1" dirty="0">
                <a:latin typeface="Courier New" panose="02070309020205020404" pitchFamily="49" charset="0"/>
              </a:rPr>
              <a:t>    </a:t>
            </a:r>
            <a:r>
              <a:rPr lang="fr-FR" altLang="en-US" sz="2200" b="1" dirty="0" err="1">
                <a:latin typeface="Courier New" panose="02070309020205020404" pitchFamily="49" charset="0"/>
              </a:rPr>
              <a:t>int</a:t>
            </a:r>
            <a:r>
              <a:rPr lang="fr-FR" altLang="en-US" sz="2200" b="1" dirty="0">
                <a:latin typeface="Courier New" panose="02070309020205020404" pitchFamily="49" charset="0"/>
              </a:rPr>
              <a:t> </a:t>
            </a:r>
            <a:r>
              <a:rPr lang="fr-FR" altLang="en-US" sz="2200" b="1" dirty="0" err="1">
                <a:latin typeface="Courier New" panose="02070309020205020404" pitchFamily="49" charset="0"/>
              </a:rPr>
              <a:t>exp</a:t>
            </a:r>
            <a:r>
              <a:rPr lang="fr-FR" altLang="en-US" sz="2200" b="1" dirty="0">
                <a:latin typeface="Courier New" panose="02070309020205020404" pitchFamily="49" charset="0"/>
              </a:rPr>
              <a:t>;</a:t>
            </a:r>
          </a:p>
          <a:p>
            <a:pPr eaLnBrk="1" hangingPunct="1">
              <a:buFontTx/>
              <a:buNone/>
            </a:pPr>
            <a:r>
              <a:rPr lang="fr-FR" altLang="en-US" sz="2200" b="1" dirty="0">
                <a:latin typeface="Courier New" panose="02070309020205020404" pitchFamily="49" charset="0"/>
              </a:rPr>
              <a:t>    </a:t>
            </a:r>
            <a:r>
              <a:rPr lang="fr-FR" altLang="en-US" sz="2200" b="1" dirty="0" err="1">
                <a:latin typeface="Courier New" panose="02070309020205020404" pitchFamily="49" charset="0"/>
              </a:rPr>
              <a:t>struct</a:t>
            </a:r>
            <a:r>
              <a:rPr lang="fr-FR" altLang="en-US" sz="2200" b="1" dirty="0">
                <a:latin typeface="Courier New" panose="02070309020205020404" pitchFamily="49" charset="0"/>
              </a:rPr>
              <a:t> </a:t>
            </a:r>
            <a:r>
              <a:rPr lang="fr-FR" altLang="en-US" sz="2200" b="1" dirty="0" err="1">
                <a:latin typeface="Courier New" panose="02070309020205020404" pitchFamily="49" charset="0"/>
              </a:rPr>
              <a:t>TNode</a:t>
            </a:r>
            <a:r>
              <a:rPr lang="fr-FR" altLang="en-US" sz="2200" b="1" dirty="0">
                <a:latin typeface="Courier New" panose="02070309020205020404" pitchFamily="49" charset="0"/>
              </a:rPr>
              <a:t>* </a:t>
            </a:r>
            <a:r>
              <a:rPr lang="fr-FR" altLang="en-US" sz="2200" b="1" dirty="0" err="1">
                <a:latin typeface="Courier New" panose="02070309020205020404" pitchFamily="49" charset="0"/>
              </a:rPr>
              <a:t>next</a:t>
            </a:r>
            <a:r>
              <a:rPr lang="fr-FR" altLang="en-US" sz="2200" b="1" dirty="0">
                <a:latin typeface="Courier New" panose="02070309020205020404" pitchFamily="49" charset="0"/>
              </a:rPr>
              <a:t>;</a:t>
            </a:r>
          </a:p>
          <a:p>
            <a:pPr eaLnBrk="1" hangingPunct="1">
              <a:buFontTx/>
              <a:buNone/>
            </a:pPr>
            <a:r>
              <a:rPr lang="fr-FR" altLang="en-US" sz="2200" b="1" dirty="0">
                <a:latin typeface="Courier New" panose="02070309020205020404" pitchFamily="49" charset="0"/>
              </a:rPr>
              <a:t>}Node;</a:t>
            </a:r>
          </a:p>
          <a:p>
            <a:pPr eaLnBrk="1" hangingPunct="1">
              <a:buFontTx/>
              <a:buNone/>
            </a:pPr>
            <a:r>
              <a:rPr lang="fr-FR" altLang="en-US" sz="2200" b="1" dirty="0">
                <a:latin typeface="Courier New" panose="02070309020205020404" pitchFamily="49" charset="0"/>
              </a:rPr>
              <a:t>Node* P[N];// P[i] </a:t>
            </a:r>
            <a:r>
              <a:rPr lang="fr-FR" altLang="en-US" sz="2200" b="1" dirty="0" err="1">
                <a:latin typeface="Courier New" panose="02070309020205020404" pitchFamily="49" charset="0"/>
              </a:rPr>
              <a:t>is</a:t>
            </a:r>
            <a:r>
              <a:rPr lang="fr-FR" altLang="en-US" sz="2200" b="1" dirty="0">
                <a:latin typeface="Courier New" panose="02070309020205020404" pitchFamily="49" charset="0"/>
              </a:rPr>
              <a:t> the pointer to the first </a:t>
            </a:r>
            <a:r>
              <a:rPr lang="fr-FR" altLang="en-US" sz="2200" b="1" dirty="0" err="1">
                <a:latin typeface="Courier New" panose="02070309020205020404" pitchFamily="49" charset="0"/>
              </a:rPr>
              <a:t>element</a:t>
            </a:r>
            <a:r>
              <a:rPr lang="fr-FR" altLang="en-US" sz="2200" b="1" dirty="0">
                <a:latin typeface="Courier New" panose="02070309020205020404" pitchFamily="49" charset="0"/>
              </a:rPr>
              <a:t> of </a:t>
            </a:r>
            <a:r>
              <a:rPr lang="fr-FR" altLang="en-US" sz="2200" b="1" dirty="0" err="1">
                <a:latin typeface="Courier New" panose="02070309020205020404" pitchFamily="49" charset="0"/>
              </a:rPr>
              <a:t>linked</a:t>
            </a:r>
            <a:r>
              <a:rPr lang="fr-FR" altLang="en-US" sz="2200" b="1" dirty="0">
                <a:latin typeface="Courier New" panose="02070309020205020404" pitchFamily="49" charset="0"/>
              </a:rPr>
              <a:t> </a:t>
            </a:r>
            <a:r>
              <a:rPr lang="fr-FR" altLang="en-US" sz="2200" b="1" dirty="0" err="1">
                <a:latin typeface="Courier New" panose="02070309020205020404" pitchFamily="49" charset="0"/>
              </a:rPr>
              <a:t>list</a:t>
            </a:r>
            <a:r>
              <a:rPr lang="fr-FR" altLang="en-US" sz="2200" b="1" dirty="0">
                <a:latin typeface="Courier New" panose="02070309020205020404" pitchFamily="49" charset="0"/>
              </a:rPr>
              <a:t> </a:t>
            </a:r>
            <a:r>
              <a:rPr lang="fr-FR" altLang="en-US" sz="2200" b="1" dirty="0" err="1">
                <a:latin typeface="Courier New" panose="02070309020205020404" pitchFamily="49" charset="0"/>
              </a:rPr>
              <a:t>representing</a:t>
            </a:r>
            <a:r>
              <a:rPr lang="fr-FR" altLang="en-US" sz="2200" b="1" dirty="0">
                <a:latin typeface="Courier New" panose="02070309020205020404" pitchFamily="49" charset="0"/>
              </a:rPr>
              <a:t> the polynomial id = i</a:t>
            </a:r>
          </a:p>
        </p:txBody>
      </p:sp>
    </p:spTree>
    <p:extLst>
      <p:ext uri="{BB962C8B-B14F-4D97-AF65-F5344CB8AC3E}">
        <p14:creationId xmlns:p14="http://schemas.microsoft.com/office/powerpoint/2010/main" val="152156577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6" name="Slide Number Placeholder 3">
            <a:extLst>
              <a:ext uri="{FF2B5EF4-FFF2-40B4-BE49-F238E27FC236}">
                <a16:creationId xmlns:a16="http://schemas.microsoft.com/office/drawing/2014/main" id="{6293C622-8D14-3317-A763-24AC2C9B399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3E347CC9-330E-4E71-BCDB-A2F22CD9EC0C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76</a:t>
            </a:fld>
            <a:endParaRPr lang="en-US" altLang="en-US" sz="14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068800-B43E-0EAA-4A8F-57B118DA52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fr-FR" dirty="0"/>
              <a:t>Solution</a:t>
            </a:r>
          </a:p>
        </p:txBody>
      </p:sp>
      <p:sp>
        <p:nvSpPr>
          <p:cNvPr id="125955" name="Content Placeholder 2">
            <a:extLst>
              <a:ext uri="{FF2B5EF4-FFF2-40B4-BE49-F238E27FC236}">
                <a16:creationId xmlns:a16="http://schemas.microsoft.com/office/drawing/2014/main" id="{908ED7FB-D3A0-260E-B830-07E1EDE8E099}"/>
              </a:ext>
            </a:extLst>
          </p:cNvPr>
          <p:cNvSpPr>
            <a:spLocks noGrp="1" noChangeArrowheads="1"/>
          </p:cNvSpPr>
          <p:nvPr>
            <p:ph sz="quarter" idx="13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r>
              <a:rPr lang="fr-FR" altLang="en-US" sz="2200" b="1" dirty="0">
                <a:latin typeface="Courier New" panose="02070309020205020404" pitchFamily="49" charset="0"/>
              </a:rPr>
              <a:t>Node* </a:t>
            </a:r>
            <a:r>
              <a:rPr lang="fr-FR" altLang="en-US" sz="2200" b="1" dirty="0" err="1">
                <a:latin typeface="Courier New" panose="02070309020205020404" pitchFamily="49" charset="0"/>
              </a:rPr>
              <a:t>makeNode</a:t>
            </a:r>
            <a:r>
              <a:rPr lang="fr-FR" altLang="en-US" sz="2200" b="1" dirty="0">
                <a:latin typeface="Courier New" panose="02070309020205020404" pitchFamily="49" charset="0"/>
              </a:rPr>
              <a:t>(</a:t>
            </a:r>
            <a:r>
              <a:rPr lang="fr-FR" altLang="en-US" sz="2200" b="1" dirty="0" err="1">
                <a:latin typeface="Courier New" panose="02070309020205020404" pitchFamily="49" charset="0"/>
              </a:rPr>
              <a:t>int</a:t>
            </a:r>
            <a:r>
              <a:rPr lang="fr-FR" altLang="en-US" sz="2200" b="1" dirty="0">
                <a:latin typeface="Courier New" panose="02070309020205020404" pitchFamily="49" charset="0"/>
              </a:rPr>
              <a:t> c, </a:t>
            </a:r>
            <a:r>
              <a:rPr lang="fr-FR" altLang="en-US" sz="2200" b="1" dirty="0" err="1">
                <a:latin typeface="Courier New" panose="02070309020205020404" pitchFamily="49" charset="0"/>
              </a:rPr>
              <a:t>int</a:t>
            </a:r>
            <a:r>
              <a:rPr lang="fr-FR" altLang="en-US" sz="2200" b="1" dirty="0">
                <a:latin typeface="Courier New" panose="02070309020205020404" pitchFamily="49" charset="0"/>
              </a:rPr>
              <a:t> e){</a:t>
            </a:r>
          </a:p>
          <a:p>
            <a:pPr eaLnBrk="1" hangingPunct="1">
              <a:buFontTx/>
              <a:buNone/>
            </a:pPr>
            <a:r>
              <a:rPr lang="fr-FR" altLang="en-US" sz="2200" b="1" dirty="0">
                <a:latin typeface="Courier New" panose="02070309020205020404" pitchFamily="49" charset="0"/>
              </a:rPr>
              <a:t>    Node* p = (Node*)</a:t>
            </a:r>
            <a:r>
              <a:rPr lang="fr-FR" altLang="en-US" sz="2200" b="1" dirty="0" err="1">
                <a:latin typeface="Courier New" panose="02070309020205020404" pitchFamily="49" charset="0"/>
              </a:rPr>
              <a:t>malloc</a:t>
            </a:r>
            <a:r>
              <a:rPr lang="fr-FR" altLang="en-US" sz="2200" b="1" dirty="0">
                <a:latin typeface="Courier New" panose="02070309020205020404" pitchFamily="49" charset="0"/>
              </a:rPr>
              <a:t>(</a:t>
            </a:r>
            <a:r>
              <a:rPr lang="fr-FR" altLang="en-US" sz="2200" b="1" dirty="0" err="1">
                <a:latin typeface="Courier New" panose="02070309020205020404" pitchFamily="49" charset="0"/>
              </a:rPr>
              <a:t>sizeof</a:t>
            </a:r>
            <a:r>
              <a:rPr lang="fr-FR" altLang="en-US" sz="2200" b="1" dirty="0">
                <a:latin typeface="Courier New" panose="02070309020205020404" pitchFamily="49" charset="0"/>
              </a:rPr>
              <a:t>(Node));</a:t>
            </a:r>
          </a:p>
          <a:p>
            <a:pPr eaLnBrk="1" hangingPunct="1">
              <a:buFontTx/>
              <a:buNone/>
            </a:pPr>
            <a:r>
              <a:rPr lang="fr-FR" altLang="en-US" sz="2200" b="1" dirty="0">
                <a:latin typeface="Courier New" panose="02070309020205020404" pitchFamily="49" charset="0"/>
              </a:rPr>
              <a:t>    p-&gt;coef = c; p-&gt;</a:t>
            </a:r>
            <a:r>
              <a:rPr lang="fr-FR" altLang="en-US" sz="2200" b="1" dirty="0" err="1">
                <a:latin typeface="Courier New" panose="02070309020205020404" pitchFamily="49" charset="0"/>
              </a:rPr>
              <a:t>exp</a:t>
            </a:r>
            <a:r>
              <a:rPr lang="fr-FR" altLang="en-US" sz="2200" b="1" dirty="0">
                <a:latin typeface="Courier New" panose="02070309020205020404" pitchFamily="49" charset="0"/>
              </a:rPr>
              <a:t> = e; p-&gt;</a:t>
            </a:r>
            <a:r>
              <a:rPr lang="fr-FR" altLang="en-US" sz="2200" b="1" dirty="0" err="1">
                <a:latin typeface="Courier New" panose="02070309020205020404" pitchFamily="49" charset="0"/>
              </a:rPr>
              <a:t>next</a:t>
            </a:r>
            <a:r>
              <a:rPr lang="fr-FR" altLang="en-US" sz="2200" b="1" dirty="0">
                <a:latin typeface="Courier New" panose="02070309020205020404" pitchFamily="49" charset="0"/>
              </a:rPr>
              <a:t> = NULL;</a:t>
            </a:r>
          </a:p>
          <a:p>
            <a:pPr eaLnBrk="1" hangingPunct="1">
              <a:buFontTx/>
              <a:buNone/>
            </a:pPr>
            <a:r>
              <a:rPr lang="fr-FR" altLang="en-US" sz="2200" b="1" dirty="0">
                <a:latin typeface="Courier New" panose="02070309020205020404" pitchFamily="49" charset="0"/>
              </a:rPr>
              <a:t>    return p;</a:t>
            </a:r>
          </a:p>
          <a:p>
            <a:pPr eaLnBrk="1" hangingPunct="1">
              <a:buFontTx/>
              <a:buNone/>
            </a:pPr>
            <a:r>
              <a:rPr lang="fr-FR" altLang="en-US" sz="2200" b="1" dirty="0">
                <a:latin typeface="Courier New" panose="02070309020205020404" pitchFamily="49" charset="0"/>
              </a:rPr>
              <a:t>}</a:t>
            </a:r>
          </a:p>
          <a:p>
            <a:pPr eaLnBrk="1" hangingPunct="1">
              <a:buFontTx/>
              <a:buNone/>
            </a:pPr>
            <a:r>
              <a:rPr lang="fr-FR" altLang="en-US" sz="2200" b="1" dirty="0" err="1">
                <a:latin typeface="Courier New" panose="02070309020205020404" pitchFamily="49" charset="0"/>
              </a:rPr>
              <a:t>void</a:t>
            </a:r>
            <a:r>
              <a:rPr lang="fr-FR" altLang="en-US" sz="2200" b="1" dirty="0">
                <a:latin typeface="Courier New" panose="02070309020205020404" pitchFamily="49" charset="0"/>
              </a:rPr>
              <a:t> </a:t>
            </a:r>
            <a:r>
              <a:rPr lang="fr-FR" altLang="en-US" sz="2200" b="1" dirty="0" err="1">
                <a:latin typeface="Courier New" panose="02070309020205020404" pitchFamily="49" charset="0"/>
              </a:rPr>
              <a:t>printPoly</a:t>
            </a:r>
            <a:r>
              <a:rPr lang="fr-FR" altLang="en-US" sz="2200" b="1" dirty="0">
                <a:latin typeface="Courier New" panose="02070309020205020404" pitchFamily="49" charset="0"/>
              </a:rPr>
              <a:t>(Node* p){</a:t>
            </a:r>
          </a:p>
          <a:p>
            <a:pPr eaLnBrk="1" hangingPunct="1">
              <a:buFontTx/>
              <a:buNone/>
            </a:pPr>
            <a:r>
              <a:rPr lang="fr-FR" altLang="en-US" sz="2200" b="1" dirty="0">
                <a:latin typeface="Courier New" panose="02070309020205020404" pitchFamily="49" charset="0"/>
              </a:rPr>
              <a:t>    for(Node* q = p; q!=NULL; q = q-&gt;</a:t>
            </a:r>
            <a:r>
              <a:rPr lang="fr-FR" altLang="en-US" sz="2200" b="1" dirty="0" err="1">
                <a:latin typeface="Courier New" panose="02070309020205020404" pitchFamily="49" charset="0"/>
              </a:rPr>
              <a:t>next</a:t>
            </a:r>
            <a:r>
              <a:rPr lang="fr-FR" altLang="en-US" sz="2200" b="1" dirty="0">
                <a:latin typeface="Courier New" panose="02070309020205020404" pitchFamily="49" charset="0"/>
              </a:rPr>
              <a:t>){</a:t>
            </a:r>
          </a:p>
          <a:p>
            <a:pPr eaLnBrk="1" hangingPunct="1">
              <a:buFontTx/>
              <a:buNone/>
            </a:pPr>
            <a:r>
              <a:rPr lang="fr-FR" altLang="en-US" sz="2200" b="1" dirty="0">
                <a:latin typeface="Courier New" panose="02070309020205020404" pitchFamily="49" charset="0"/>
              </a:rPr>
              <a:t>        printf("%d %d ",q-&gt;coef, q-&gt;</a:t>
            </a:r>
            <a:r>
              <a:rPr lang="fr-FR" altLang="en-US" sz="2200" b="1" dirty="0" err="1">
                <a:latin typeface="Courier New" panose="02070309020205020404" pitchFamily="49" charset="0"/>
              </a:rPr>
              <a:t>exp</a:t>
            </a:r>
            <a:r>
              <a:rPr lang="fr-FR" altLang="en-US" sz="2200" b="1" dirty="0">
                <a:latin typeface="Courier New" panose="02070309020205020404" pitchFamily="49" charset="0"/>
              </a:rPr>
              <a:t>);</a:t>
            </a:r>
          </a:p>
          <a:p>
            <a:pPr eaLnBrk="1" hangingPunct="1">
              <a:buFontTx/>
              <a:buNone/>
            </a:pPr>
            <a:r>
              <a:rPr lang="fr-FR" altLang="en-US" sz="2200" b="1" dirty="0">
                <a:latin typeface="Courier New" panose="02070309020205020404" pitchFamily="49" charset="0"/>
              </a:rPr>
              <a:t>    }</a:t>
            </a:r>
          </a:p>
          <a:p>
            <a:pPr eaLnBrk="1" hangingPunct="1">
              <a:buFontTx/>
              <a:buNone/>
            </a:pPr>
            <a:r>
              <a:rPr lang="fr-FR" altLang="en-US" sz="2200" b="1" dirty="0">
                <a:latin typeface="Courier New" panose="02070309020205020404" pitchFamily="49" charset="0"/>
              </a:rPr>
              <a:t>    printf("\n");</a:t>
            </a:r>
          </a:p>
          <a:p>
            <a:pPr eaLnBrk="1" hangingPunct="1">
              <a:buFontTx/>
              <a:buNone/>
            </a:pPr>
            <a:r>
              <a:rPr lang="fr-FR" altLang="en-US" sz="2200" b="1" dirty="0">
                <a:latin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85920928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6" name="Slide Number Placeholder 3">
            <a:extLst>
              <a:ext uri="{FF2B5EF4-FFF2-40B4-BE49-F238E27FC236}">
                <a16:creationId xmlns:a16="http://schemas.microsoft.com/office/drawing/2014/main" id="{6293C622-8D14-3317-A763-24AC2C9B399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3E347CC9-330E-4E71-BCDB-A2F22CD9EC0C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77</a:t>
            </a:fld>
            <a:endParaRPr lang="en-US" altLang="en-US" sz="14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068800-B43E-0EAA-4A8F-57B118DA52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fr-FR" dirty="0"/>
              <a:t>Solution</a:t>
            </a:r>
          </a:p>
        </p:txBody>
      </p:sp>
      <p:sp>
        <p:nvSpPr>
          <p:cNvPr id="125955" name="Content Placeholder 2">
            <a:extLst>
              <a:ext uri="{FF2B5EF4-FFF2-40B4-BE49-F238E27FC236}">
                <a16:creationId xmlns:a16="http://schemas.microsoft.com/office/drawing/2014/main" id="{908ED7FB-D3A0-260E-B830-07E1EDE8E099}"/>
              </a:ext>
            </a:extLst>
          </p:cNvPr>
          <p:cNvSpPr>
            <a:spLocks noGrp="1" noChangeArrowheads="1"/>
          </p:cNvSpPr>
          <p:nvPr>
            <p:ph sz="quarter" idx="13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r>
              <a:rPr lang="fr-FR" altLang="en-US" sz="2000" b="1" dirty="0">
                <a:latin typeface="Courier New" panose="02070309020205020404" pitchFamily="49" charset="0"/>
              </a:rPr>
              <a:t>Node* </a:t>
            </a:r>
            <a:r>
              <a:rPr lang="fr-FR" altLang="en-US" sz="2000" b="1" dirty="0" err="1">
                <a:latin typeface="Courier New" panose="02070309020205020404" pitchFamily="49" charset="0"/>
              </a:rPr>
              <a:t>addTerm</a:t>
            </a:r>
            <a:r>
              <a:rPr lang="fr-FR" altLang="en-US" sz="2000" b="1" dirty="0">
                <a:latin typeface="Courier New" panose="02070309020205020404" pitchFamily="49" charset="0"/>
              </a:rPr>
              <a:t>(</a:t>
            </a:r>
            <a:r>
              <a:rPr lang="fr-FR" altLang="en-US" sz="2000" b="1" dirty="0" err="1">
                <a:latin typeface="Courier New" panose="02070309020205020404" pitchFamily="49" charset="0"/>
              </a:rPr>
              <a:t>int</a:t>
            </a:r>
            <a:r>
              <a:rPr lang="fr-FR" altLang="en-US" sz="2000" b="1" dirty="0">
                <a:latin typeface="Courier New" panose="02070309020205020404" pitchFamily="49" charset="0"/>
              </a:rPr>
              <a:t> c, </a:t>
            </a:r>
            <a:r>
              <a:rPr lang="fr-FR" altLang="en-US" sz="2000" b="1" dirty="0" err="1">
                <a:latin typeface="Courier New" panose="02070309020205020404" pitchFamily="49" charset="0"/>
              </a:rPr>
              <a:t>int</a:t>
            </a:r>
            <a:r>
              <a:rPr lang="fr-FR" altLang="en-US" sz="2000" b="1" dirty="0">
                <a:latin typeface="Courier New" panose="02070309020205020404" pitchFamily="49" charset="0"/>
              </a:rPr>
              <a:t> e, Node* p){</a:t>
            </a:r>
          </a:p>
          <a:p>
            <a:pPr eaLnBrk="1" hangingPunct="1">
              <a:buFontTx/>
              <a:buNone/>
            </a:pPr>
            <a:r>
              <a:rPr lang="fr-FR" altLang="en-US" sz="2000" b="1" dirty="0">
                <a:latin typeface="Courier New" panose="02070309020205020404" pitchFamily="49" charset="0"/>
              </a:rPr>
              <a:t>    if(p == NULL) return </a:t>
            </a:r>
            <a:r>
              <a:rPr lang="fr-FR" altLang="en-US" sz="2000" b="1" dirty="0" err="1">
                <a:latin typeface="Courier New" panose="02070309020205020404" pitchFamily="49" charset="0"/>
              </a:rPr>
              <a:t>makeNode</a:t>
            </a:r>
            <a:r>
              <a:rPr lang="fr-FR" altLang="en-US" sz="2000" b="1" dirty="0">
                <a:latin typeface="Courier New" panose="02070309020205020404" pitchFamily="49" charset="0"/>
              </a:rPr>
              <a:t>(</a:t>
            </a:r>
            <a:r>
              <a:rPr lang="fr-FR" altLang="en-US" sz="2000" b="1" dirty="0" err="1">
                <a:latin typeface="Courier New" panose="02070309020205020404" pitchFamily="49" charset="0"/>
              </a:rPr>
              <a:t>c,e</a:t>
            </a:r>
            <a:r>
              <a:rPr lang="fr-FR" altLang="en-US" sz="2000" b="1" dirty="0">
                <a:latin typeface="Courier New" panose="02070309020205020404" pitchFamily="49" charset="0"/>
              </a:rPr>
              <a:t>);</a:t>
            </a:r>
          </a:p>
          <a:p>
            <a:pPr eaLnBrk="1" hangingPunct="1">
              <a:buFontTx/>
              <a:buNone/>
            </a:pPr>
            <a:r>
              <a:rPr lang="fr-FR" altLang="en-US" sz="2000" b="1" dirty="0">
                <a:latin typeface="Courier New" panose="02070309020205020404" pitchFamily="49" charset="0"/>
              </a:rPr>
              <a:t>    if(e &gt; p-&gt;</a:t>
            </a:r>
            <a:r>
              <a:rPr lang="fr-FR" altLang="en-US" sz="2000" b="1" dirty="0" err="1">
                <a:latin typeface="Courier New" panose="02070309020205020404" pitchFamily="49" charset="0"/>
              </a:rPr>
              <a:t>exp</a:t>
            </a:r>
            <a:r>
              <a:rPr lang="fr-FR" altLang="en-US" sz="2000" b="1" dirty="0">
                <a:latin typeface="Courier New" panose="02070309020205020404" pitchFamily="49" charset="0"/>
              </a:rPr>
              <a:t>){</a:t>
            </a:r>
          </a:p>
          <a:p>
            <a:pPr eaLnBrk="1" hangingPunct="1">
              <a:buFontTx/>
              <a:buNone/>
            </a:pPr>
            <a:r>
              <a:rPr lang="fr-FR" altLang="en-US" sz="2000" b="1" dirty="0">
                <a:latin typeface="Courier New" panose="02070309020205020404" pitchFamily="49" charset="0"/>
              </a:rPr>
              <a:t>        Node* q = </a:t>
            </a:r>
            <a:r>
              <a:rPr lang="fr-FR" altLang="en-US" sz="2000" b="1" dirty="0" err="1">
                <a:latin typeface="Courier New" panose="02070309020205020404" pitchFamily="49" charset="0"/>
              </a:rPr>
              <a:t>makeNode</a:t>
            </a:r>
            <a:r>
              <a:rPr lang="fr-FR" altLang="en-US" sz="2000" b="1" dirty="0">
                <a:latin typeface="Courier New" panose="02070309020205020404" pitchFamily="49" charset="0"/>
              </a:rPr>
              <a:t>(</a:t>
            </a:r>
            <a:r>
              <a:rPr lang="fr-FR" altLang="en-US" sz="2000" b="1" dirty="0" err="1">
                <a:latin typeface="Courier New" panose="02070309020205020404" pitchFamily="49" charset="0"/>
              </a:rPr>
              <a:t>c,e</a:t>
            </a:r>
            <a:r>
              <a:rPr lang="fr-FR" altLang="en-US" sz="2000" b="1" dirty="0">
                <a:latin typeface="Courier New" panose="02070309020205020404" pitchFamily="49" charset="0"/>
              </a:rPr>
              <a:t>);</a:t>
            </a:r>
          </a:p>
          <a:p>
            <a:pPr eaLnBrk="1" hangingPunct="1">
              <a:buFontTx/>
              <a:buNone/>
            </a:pPr>
            <a:r>
              <a:rPr lang="fr-FR" altLang="en-US" sz="2000" b="1" dirty="0">
                <a:latin typeface="Courier New" panose="02070309020205020404" pitchFamily="49" charset="0"/>
              </a:rPr>
              <a:t>        q-&gt;</a:t>
            </a:r>
            <a:r>
              <a:rPr lang="fr-FR" altLang="en-US" sz="2000" b="1" dirty="0" err="1">
                <a:latin typeface="Courier New" panose="02070309020205020404" pitchFamily="49" charset="0"/>
              </a:rPr>
              <a:t>next</a:t>
            </a:r>
            <a:r>
              <a:rPr lang="fr-FR" altLang="en-US" sz="2000" b="1" dirty="0">
                <a:latin typeface="Courier New" panose="02070309020205020404" pitchFamily="49" charset="0"/>
              </a:rPr>
              <a:t> = p; return q;</a:t>
            </a:r>
          </a:p>
          <a:p>
            <a:pPr eaLnBrk="1" hangingPunct="1">
              <a:buFontTx/>
              <a:buNone/>
            </a:pPr>
            <a:r>
              <a:rPr lang="fr-FR" altLang="en-US" sz="2000" b="1" dirty="0">
                <a:latin typeface="Courier New" panose="02070309020205020404" pitchFamily="49" charset="0"/>
              </a:rPr>
              <a:t>    }</a:t>
            </a:r>
          </a:p>
          <a:p>
            <a:pPr eaLnBrk="1" hangingPunct="1">
              <a:buFontTx/>
              <a:buNone/>
            </a:pPr>
            <a:r>
              <a:rPr lang="fr-FR" altLang="en-US" sz="2000" b="1" dirty="0">
                <a:latin typeface="Courier New" panose="02070309020205020404" pitchFamily="49" charset="0"/>
              </a:rPr>
              <a:t>    if(e == p-&gt;</a:t>
            </a:r>
            <a:r>
              <a:rPr lang="fr-FR" altLang="en-US" sz="2000" b="1" dirty="0" err="1">
                <a:latin typeface="Courier New" panose="02070309020205020404" pitchFamily="49" charset="0"/>
              </a:rPr>
              <a:t>exp</a:t>
            </a:r>
            <a:r>
              <a:rPr lang="fr-FR" altLang="en-US" sz="2000" b="1" dirty="0">
                <a:latin typeface="Courier New" panose="02070309020205020404" pitchFamily="49" charset="0"/>
              </a:rPr>
              <a:t>){ p-&gt;coef += c; return p;</a:t>
            </a:r>
          </a:p>
          <a:p>
            <a:pPr eaLnBrk="1" hangingPunct="1">
              <a:buFontTx/>
              <a:buNone/>
            </a:pPr>
            <a:r>
              <a:rPr lang="fr-FR" altLang="en-US" sz="2000" b="1" dirty="0">
                <a:latin typeface="Courier New" panose="02070309020205020404" pitchFamily="49" charset="0"/>
              </a:rPr>
              <a:t>    }</a:t>
            </a:r>
          </a:p>
          <a:p>
            <a:pPr eaLnBrk="1" hangingPunct="1">
              <a:buFontTx/>
              <a:buNone/>
            </a:pPr>
            <a:r>
              <a:rPr lang="fr-FR" altLang="en-US" sz="2000" b="1" dirty="0">
                <a:latin typeface="Courier New" panose="02070309020205020404" pitchFamily="49" charset="0"/>
              </a:rPr>
              <a:t>    p-&gt;</a:t>
            </a:r>
            <a:r>
              <a:rPr lang="fr-FR" altLang="en-US" sz="2000" b="1" dirty="0" err="1">
                <a:latin typeface="Courier New" panose="02070309020205020404" pitchFamily="49" charset="0"/>
              </a:rPr>
              <a:t>next</a:t>
            </a:r>
            <a:r>
              <a:rPr lang="fr-FR" altLang="en-US" sz="2000" b="1" dirty="0">
                <a:latin typeface="Courier New" panose="02070309020205020404" pitchFamily="49" charset="0"/>
              </a:rPr>
              <a:t> = </a:t>
            </a:r>
            <a:r>
              <a:rPr lang="fr-FR" altLang="en-US" sz="2000" b="1" dirty="0" err="1">
                <a:latin typeface="Courier New" panose="02070309020205020404" pitchFamily="49" charset="0"/>
              </a:rPr>
              <a:t>addTerm</a:t>
            </a:r>
            <a:r>
              <a:rPr lang="fr-FR" altLang="en-US" sz="2000" b="1" dirty="0">
                <a:latin typeface="Courier New" panose="02070309020205020404" pitchFamily="49" charset="0"/>
              </a:rPr>
              <a:t>(</a:t>
            </a:r>
            <a:r>
              <a:rPr lang="fr-FR" altLang="en-US" sz="2000" b="1" dirty="0" err="1">
                <a:latin typeface="Courier New" panose="02070309020205020404" pitchFamily="49" charset="0"/>
              </a:rPr>
              <a:t>c,e,p</a:t>
            </a:r>
            <a:r>
              <a:rPr lang="fr-FR" altLang="en-US" sz="2000" b="1" dirty="0">
                <a:latin typeface="Courier New" panose="02070309020205020404" pitchFamily="49" charset="0"/>
              </a:rPr>
              <a:t>-&gt;</a:t>
            </a:r>
            <a:r>
              <a:rPr lang="fr-FR" altLang="en-US" sz="2000" b="1" dirty="0" err="1">
                <a:latin typeface="Courier New" panose="02070309020205020404" pitchFamily="49" charset="0"/>
              </a:rPr>
              <a:t>next</a:t>
            </a:r>
            <a:r>
              <a:rPr lang="fr-FR" altLang="en-US" sz="2000" b="1" dirty="0">
                <a:latin typeface="Courier New" panose="02070309020205020404" pitchFamily="49" charset="0"/>
              </a:rPr>
              <a:t>);</a:t>
            </a:r>
          </a:p>
          <a:p>
            <a:pPr eaLnBrk="1" hangingPunct="1">
              <a:buFontTx/>
              <a:buNone/>
            </a:pPr>
            <a:r>
              <a:rPr lang="fr-FR" altLang="en-US" sz="2000" b="1" dirty="0">
                <a:latin typeface="Courier New" panose="02070309020205020404" pitchFamily="49" charset="0"/>
              </a:rPr>
              <a:t>    return p;</a:t>
            </a:r>
          </a:p>
          <a:p>
            <a:pPr eaLnBrk="1" hangingPunct="1">
              <a:buFontTx/>
              <a:buNone/>
            </a:pPr>
            <a:r>
              <a:rPr lang="fr-FR" altLang="en-US" sz="2000" b="1" dirty="0">
                <a:latin typeface="Courier New" panose="02070309020205020404" pitchFamily="49" charset="0"/>
              </a:rPr>
              <a:t>}</a:t>
            </a:r>
          </a:p>
          <a:p>
            <a:pPr eaLnBrk="1" hangingPunct="1">
              <a:buFontTx/>
              <a:buNone/>
            </a:pPr>
            <a:r>
              <a:rPr lang="fr-FR" altLang="en-US" sz="2000" b="1" dirty="0" err="1">
                <a:latin typeface="Courier New" panose="02070309020205020404" pitchFamily="49" charset="0"/>
              </a:rPr>
              <a:t>void</a:t>
            </a:r>
            <a:r>
              <a:rPr lang="fr-FR" altLang="en-US" sz="2000" b="1" dirty="0">
                <a:latin typeface="Courier New" panose="02070309020205020404" pitchFamily="49" charset="0"/>
              </a:rPr>
              <a:t> </a:t>
            </a:r>
            <a:r>
              <a:rPr lang="fr-FR" altLang="en-US" sz="2000" b="1" dirty="0" err="1">
                <a:latin typeface="Courier New" panose="02070309020205020404" pitchFamily="49" charset="0"/>
              </a:rPr>
              <a:t>processAddTerm</a:t>
            </a:r>
            <a:r>
              <a:rPr lang="fr-FR" altLang="en-US" sz="2000" b="1" dirty="0">
                <a:latin typeface="Courier New" panose="02070309020205020404" pitchFamily="49" charset="0"/>
              </a:rPr>
              <a:t>(</a:t>
            </a:r>
            <a:r>
              <a:rPr lang="fr-FR" altLang="en-US" sz="2000" b="1" dirty="0" err="1">
                <a:latin typeface="Courier New" panose="02070309020205020404" pitchFamily="49" charset="0"/>
              </a:rPr>
              <a:t>int</a:t>
            </a:r>
            <a:r>
              <a:rPr lang="fr-FR" altLang="en-US" sz="2000" b="1" dirty="0">
                <a:latin typeface="Courier New" panose="02070309020205020404" pitchFamily="49" charset="0"/>
              </a:rPr>
              <a:t> id, </a:t>
            </a:r>
            <a:r>
              <a:rPr lang="fr-FR" altLang="en-US" sz="2000" b="1" dirty="0" err="1">
                <a:latin typeface="Courier New" panose="02070309020205020404" pitchFamily="49" charset="0"/>
              </a:rPr>
              <a:t>int</a:t>
            </a:r>
            <a:r>
              <a:rPr lang="fr-FR" altLang="en-US" sz="2000" b="1" dirty="0">
                <a:latin typeface="Courier New" panose="02070309020205020404" pitchFamily="49" charset="0"/>
              </a:rPr>
              <a:t> c, </a:t>
            </a:r>
            <a:r>
              <a:rPr lang="fr-FR" altLang="en-US" sz="2000" b="1" dirty="0" err="1">
                <a:latin typeface="Courier New" panose="02070309020205020404" pitchFamily="49" charset="0"/>
              </a:rPr>
              <a:t>int</a:t>
            </a:r>
            <a:r>
              <a:rPr lang="fr-FR" altLang="en-US" sz="2000" b="1" dirty="0">
                <a:latin typeface="Courier New" panose="02070309020205020404" pitchFamily="49" charset="0"/>
              </a:rPr>
              <a:t> e){    P[id] = </a:t>
            </a:r>
            <a:r>
              <a:rPr lang="fr-FR" altLang="en-US" sz="2000" b="1" dirty="0" err="1">
                <a:latin typeface="Courier New" panose="02070309020205020404" pitchFamily="49" charset="0"/>
              </a:rPr>
              <a:t>addTerm</a:t>
            </a:r>
            <a:r>
              <a:rPr lang="fr-FR" altLang="en-US" sz="2000" b="1" dirty="0">
                <a:latin typeface="Courier New" panose="02070309020205020404" pitchFamily="49" charset="0"/>
              </a:rPr>
              <a:t>(</a:t>
            </a:r>
            <a:r>
              <a:rPr lang="fr-FR" altLang="en-US" sz="2000" b="1" dirty="0" err="1">
                <a:latin typeface="Courier New" panose="02070309020205020404" pitchFamily="49" charset="0"/>
              </a:rPr>
              <a:t>c,e,P</a:t>
            </a:r>
            <a:r>
              <a:rPr lang="fr-FR" altLang="en-US" sz="2000" b="1" dirty="0">
                <a:latin typeface="Courier New" panose="02070309020205020404" pitchFamily="49" charset="0"/>
              </a:rPr>
              <a:t>[id]);</a:t>
            </a:r>
          </a:p>
          <a:p>
            <a:pPr eaLnBrk="1" hangingPunct="1">
              <a:buFontTx/>
              <a:buNone/>
            </a:pPr>
            <a:r>
              <a:rPr lang="fr-FR" altLang="en-US" sz="2000" b="1" dirty="0">
                <a:latin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28129952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6" name="Slide Number Placeholder 3">
            <a:extLst>
              <a:ext uri="{FF2B5EF4-FFF2-40B4-BE49-F238E27FC236}">
                <a16:creationId xmlns:a16="http://schemas.microsoft.com/office/drawing/2014/main" id="{6293C622-8D14-3317-A763-24AC2C9B399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3E347CC9-330E-4E71-BCDB-A2F22CD9EC0C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78</a:t>
            </a:fld>
            <a:endParaRPr lang="en-US" altLang="en-US" sz="14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068800-B43E-0EAA-4A8F-57B118DA52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fr-FR" dirty="0"/>
              <a:t>Solution</a:t>
            </a:r>
          </a:p>
        </p:txBody>
      </p:sp>
      <p:sp>
        <p:nvSpPr>
          <p:cNvPr id="125955" name="Content Placeholder 2">
            <a:extLst>
              <a:ext uri="{FF2B5EF4-FFF2-40B4-BE49-F238E27FC236}">
                <a16:creationId xmlns:a16="http://schemas.microsoft.com/office/drawing/2014/main" id="{908ED7FB-D3A0-260E-B830-07E1EDE8E099}"/>
              </a:ext>
            </a:extLst>
          </p:cNvPr>
          <p:cNvSpPr>
            <a:spLocks noGrp="1" noChangeArrowheads="1"/>
          </p:cNvSpPr>
          <p:nvPr>
            <p:ph sz="quarter" idx="13"/>
          </p:nvPr>
        </p:nvSpPr>
        <p:spPr>
          <a:xfrm>
            <a:off x="338736" y="881743"/>
            <a:ext cx="11514528" cy="5086225"/>
          </a:xfrm>
        </p:spPr>
        <p:txBody>
          <a:bodyPr/>
          <a:lstStyle/>
          <a:p>
            <a:pPr eaLnBrk="1" hangingPunct="1">
              <a:spcBef>
                <a:spcPts val="0"/>
              </a:spcBef>
              <a:buFontTx/>
              <a:buNone/>
            </a:pPr>
            <a:r>
              <a:rPr lang="fr-FR" altLang="en-US" sz="2400" b="1" dirty="0">
                <a:latin typeface="Courier New" panose="02070309020205020404" pitchFamily="49" charset="0"/>
              </a:rPr>
              <a:t>Node* </a:t>
            </a:r>
            <a:r>
              <a:rPr lang="fr-FR" altLang="en-US" sz="2400" b="1" dirty="0" err="1">
                <a:latin typeface="Courier New" panose="02070309020205020404" pitchFamily="49" charset="0"/>
              </a:rPr>
              <a:t>addPoly</a:t>
            </a:r>
            <a:r>
              <a:rPr lang="fr-FR" altLang="en-US" sz="2400" b="1" dirty="0">
                <a:latin typeface="Courier New" panose="02070309020205020404" pitchFamily="49" charset="0"/>
              </a:rPr>
              <a:t>(Node* p1, Node* p2){</a:t>
            </a:r>
          </a:p>
          <a:p>
            <a:pPr eaLnBrk="1" hangingPunct="1">
              <a:spcBef>
                <a:spcPts val="0"/>
              </a:spcBef>
              <a:buFontTx/>
              <a:buNone/>
            </a:pPr>
            <a:r>
              <a:rPr lang="fr-FR" altLang="en-US" sz="2400" b="1" dirty="0">
                <a:latin typeface="Courier New" panose="02070309020205020404" pitchFamily="49" charset="0"/>
              </a:rPr>
              <a:t>    Node* </a:t>
            </a:r>
            <a:r>
              <a:rPr lang="fr-FR" altLang="en-US" sz="2400" b="1" dirty="0" err="1">
                <a:latin typeface="Courier New" panose="02070309020205020404" pitchFamily="49" charset="0"/>
              </a:rPr>
              <a:t>prs</a:t>
            </a:r>
            <a:r>
              <a:rPr lang="fr-FR" altLang="en-US" sz="2400" b="1" dirty="0">
                <a:latin typeface="Courier New" panose="02070309020205020404" pitchFamily="49" charset="0"/>
              </a:rPr>
              <a:t> = NULL;</a:t>
            </a:r>
          </a:p>
          <a:p>
            <a:pPr eaLnBrk="1" hangingPunct="1">
              <a:spcBef>
                <a:spcPts val="0"/>
              </a:spcBef>
              <a:buFontTx/>
              <a:buNone/>
            </a:pPr>
            <a:r>
              <a:rPr lang="fr-FR" altLang="en-US" sz="2400" b="1" dirty="0">
                <a:latin typeface="Courier New" panose="02070309020205020404" pitchFamily="49" charset="0"/>
              </a:rPr>
              <a:t>    Node* last = </a:t>
            </a:r>
            <a:r>
              <a:rPr lang="fr-FR" altLang="en-US" sz="2400" b="1" dirty="0" err="1">
                <a:latin typeface="Courier New" panose="02070309020205020404" pitchFamily="49" charset="0"/>
              </a:rPr>
              <a:t>prs</a:t>
            </a:r>
            <a:r>
              <a:rPr lang="fr-FR" altLang="en-US" sz="2400" b="1" dirty="0">
                <a:latin typeface="Courier New" panose="02070309020205020404" pitchFamily="49" charset="0"/>
              </a:rPr>
              <a:t>;</a:t>
            </a:r>
          </a:p>
          <a:p>
            <a:pPr eaLnBrk="1" hangingPunct="1">
              <a:spcBef>
                <a:spcPts val="0"/>
              </a:spcBef>
              <a:buFontTx/>
              <a:buNone/>
            </a:pPr>
            <a:r>
              <a:rPr lang="fr-FR" altLang="en-US" sz="2400" b="1" dirty="0">
                <a:latin typeface="Courier New" panose="02070309020205020404" pitchFamily="49" charset="0"/>
              </a:rPr>
              <a:t>    // copy poly p1 to </a:t>
            </a:r>
            <a:r>
              <a:rPr lang="fr-FR" altLang="en-US" sz="2400" b="1" dirty="0" err="1">
                <a:latin typeface="Courier New" panose="02070309020205020404" pitchFamily="49" charset="0"/>
              </a:rPr>
              <a:t>prs</a:t>
            </a:r>
            <a:endParaRPr lang="fr-FR" altLang="en-US" sz="2400" b="1" dirty="0">
              <a:latin typeface="Courier New" panose="02070309020205020404" pitchFamily="49" charset="0"/>
            </a:endParaRPr>
          </a:p>
          <a:p>
            <a:pPr eaLnBrk="1" hangingPunct="1">
              <a:spcBef>
                <a:spcPts val="0"/>
              </a:spcBef>
              <a:buFontTx/>
              <a:buNone/>
            </a:pPr>
            <a:r>
              <a:rPr lang="fr-FR" altLang="en-US" sz="2400" b="1" dirty="0">
                <a:latin typeface="Courier New" panose="02070309020205020404" pitchFamily="49" charset="0"/>
              </a:rPr>
              <a:t>    for(Node* q = p1; q != NULL; q = q-&gt;</a:t>
            </a:r>
            <a:r>
              <a:rPr lang="fr-FR" altLang="en-US" sz="2400" b="1" dirty="0" err="1">
                <a:latin typeface="Courier New" panose="02070309020205020404" pitchFamily="49" charset="0"/>
              </a:rPr>
              <a:t>next</a:t>
            </a:r>
            <a:r>
              <a:rPr lang="fr-FR" altLang="en-US" sz="2400" b="1" dirty="0">
                <a:latin typeface="Courier New" panose="02070309020205020404" pitchFamily="49" charset="0"/>
              </a:rPr>
              <a:t>){</a:t>
            </a:r>
          </a:p>
          <a:p>
            <a:pPr eaLnBrk="1" hangingPunct="1">
              <a:spcBef>
                <a:spcPts val="0"/>
              </a:spcBef>
              <a:buFontTx/>
              <a:buNone/>
            </a:pPr>
            <a:r>
              <a:rPr lang="fr-FR" altLang="en-US" sz="2400" b="1" dirty="0">
                <a:latin typeface="Courier New" panose="02070309020205020404" pitchFamily="49" charset="0"/>
              </a:rPr>
              <a:t>        Node* </a:t>
            </a:r>
            <a:r>
              <a:rPr lang="fr-FR" altLang="en-US" sz="2400" b="1" dirty="0" err="1">
                <a:latin typeface="Courier New" panose="02070309020205020404" pitchFamily="49" charset="0"/>
              </a:rPr>
              <a:t>newNode</a:t>
            </a:r>
            <a:r>
              <a:rPr lang="fr-FR" altLang="en-US" sz="2400" b="1" dirty="0">
                <a:latin typeface="Courier New" panose="02070309020205020404" pitchFamily="49" charset="0"/>
              </a:rPr>
              <a:t> = </a:t>
            </a:r>
            <a:r>
              <a:rPr lang="fr-FR" altLang="en-US" sz="2400" b="1" dirty="0" err="1">
                <a:latin typeface="Courier New" panose="02070309020205020404" pitchFamily="49" charset="0"/>
              </a:rPr>
              <a:t>makeNode</a:t>
            </a:r>
            <a:r>
              <a:rPr lang="fr-FR" altLang="en-US" sz="2400" b="1" dirty="0">
                <a:latin typeface="Courier New" panose="02070309020205020404" pitchFamily="49" charset="0"/>
              </a:rPr>
              <a:t>(q-&gt;coef, q-&gt;</a:t>
            </a:r>
            <a:r>
              <a:rPr lang="fr-FR" altLang="en-US" sz="2400" b="1" dirty="0" err="1">
                <a:latin typeface="Courier New" panose="02070309020205020404" pitchFamily="49" charset="0"/>
              </a:rPr>
              <a:t>exp</a:t>
            </a:r>
            <a:r>
              <a:rPr lang="fr-FR" altLang="en-US" sz="2400" b="1" dirty="0">
                <a:latin typeface="Courier New" panose="02070309020205020404" pitchFamily="49" charset="0"/>
              </a:rPr>
              <a:t>);</a:t>
            </a:r>
          </a:p>
          <a:p>
            <a:pPr eaLnBrk="1" hangingPunct="1">
              <a:spcBef>
                <a:spcPts val="0"/>
              </a:spcBef>
              <a:buFontTx/>
              <a:buNone/>
            </a:pPr>
            <a:r>
              <a:rPr lang="fr-FR" altLang="en-US" sz="2400" b="1" dirty="0">
                <a:latin typeface="Courier New" panose="02070309020205020404" pitchFamily="49" charset="0"/>
              </a:rPr>
              <a:t>        if(</a:t>
            </a:r>
            <a:r>
              <a:rPr lang="fr-FR" altLang="en-US" sz="2400" b="1" dirty="0" err="1">
                <a:latin typeface="Courier New" panose="02070309020205020404" pitchFamily="49" charset="0"/>
              </a:rPr>
              <a:t>prs</a:t>
            </a:r>
            <a:r>
              <a:rPr lang="fr-FR" altLang="en-US" sz="2400" b="1" dirty="0">
                <a:latin typeface="Courier New" panose="02070309020205020404" pitchFamily="49" charset="0"/>
              </a:rPr>
              <a:t> == NULL)</a:t>
            </a:r>
            <a:r>
              <a:rPr lang="fr-FR" altLang="en-US" sz="2400" b="1" dirty="0" err="1">
                <a:latin typeface="Courier New" panose="02070309020205020404" pitchFamily="49" charset="0"/>
              </a:rPr>
              <a:t>prs</a:t>
            </a:r>
            <a:r>
              <a:rPr lang="fr-FR" altLang="en-US" sz="2400" b="1" dirty="0">
                <a:latin typeface="Courier New" panose="02070309020205020404" pitchFamily="49" charset="0"/>
              </a:rPr>
              <a:t> = </a:t>
            </a:r>
            <a:r>
              <a:rPr lang="fr-FR" altLang="en-US" sz="2400" b="1" dirty="0" err="1">
                <a:latin typeface="Courier New" panose="02070309020205020404" pitchFamily="49" charset="0"/>
              </a:rPr>
              <a:t>newNode</a:t>
            </a:r>
            <a:r>
              <a:rPr lang="fr-FR" altLang="en-US" sz="2400" b="1" dirty="0">
                <a:latin typeface="Courier New" panose="02070309020205020404" pitchFamily="49" charset="0"/>
              </a:rPr>
              <a:t>;</a:t>
            </a:r>
          </a:p>
          <a:p>
            <a:pPr eaLnBrk="1" hangingPunct="1">
              <a:spcBef>
                <a:spcPts val="0"/>
              </a:spcBef>
              <a:buFontTx/>
              <a:buNone/>
            </a:pPr>
            <a:r>
              <a:rPr lang="fr-FR" altLang="en-US" sz="2400" b="1" dirty="0">
                <a:latin typeface="Courier New" panose="02070309020205020404" pitchFamily="49" charset="0"/>
              </a:rPr>
              <a:t>        </a:t>
            </a:r>
            <a:r>
              <a:rPr lang="fr-FR" altLang="en-US" sz="2400" b="1" dirty="0" err="1">
                <a:latin typeface="Courier New" panose="02070309020205020404" pitchFamily="49" charset="0"/>
              </a:rPr>
              <a:t>else</a:t>
            </a:r>
            <a:r>
              <a:rPr lang="fr-FR" altLang="en-US" sz="2400" b="1" dirty="0">
                <a:latin typeface="Courier New" panose="02070309020205020404" pitchFamily="49" charset="0"/>
              </a:rPr>
              <a:t> last-&gt;</a:t>
            </a:r>
            <a:r>
              <a:rPr lang="fr-FR" altLang="en-US" sz="2400" b="1" dirty="0" err="1">
                <a:latin typeface="Courier New" panose="02070309020205020404" pitchFamily="49" charset="0"/>
              </a:rPr>
              <a:t>next</a:t>
            </a:r>
            <a:r>
              <a:rPr lang="fr-FR" altLang="en-US" sz="2400" b="1" dirty="0">
                <a:latin typeface="Courier New" panose="02070309020205020404" pitchFamily="49" charset="0"/>
              </a:rPr>
              <a:t> = </a:t>
            </a:r>
            <a:r>
              <a:rPr lang="fr-FR" altLang="en-US" sz="2400" b="1" dirty="0" err="1">
                <a:latin typeface="Courier New" panose="02070309020205020404" pitchFamily="49" charset="0"/>
              </a:rPr>
              <a:t>newNode</a:t>
            </a:r>
            <a:r>
              <a:rPr lang="fr-FR" altLang="en-US" sz="2400" b="1" dirty="0">
                <a:latin typeface="Courier New" panose="02070309020205020404" pitchFamily="49" charset="0"/>
              </a:rPr>
              <a:t>;</a:t>
            </a:r>
          </a:p>
          <a:p>
            <a:pPr eaLnBrk="1" hangingPunct="1">
              <a:spcBef>
                <a:spcPts val="0"/>
              </a:spcBef>
              <a:buFontTx/>
              <a:buNone/>
            </a:pPr>
            <a:r>
              <a:rPr lang="fr-FR" altLang="en-US" sz="2400" b="1" dirty="0">
                <a:latin typeface="Courier New" panose="02070309020205020404" pitchFamily="49" charset="0"/>
              </a:rPr>
              <a:t>        last = </a:t>
            </a:r>
            <a:r>
              <a:rPr lang="fr-FR" altLang="en-US" sz="2400" b="1" dirty="0" err="1">
                <a:latin typeface="Courier New" panose="02070309020205020404" pitchFamily="49" charset="0"/>
              </a:rPr>
              <a:t>newNode</a:t>
            </a:r>
            <a:r>
              <a:rPr lang="fr-FR" altLang="en-US" sz="2400" b="1" dirty="0">
                <a:latin typeface="Courier New" panose="02070309020205020404" pitchFamily="49" charset="0"/>
              </a:rPr>
              <a:t>;</a:t>
            </a:r>
          </a:p>
          <a:p>
            <a:pPr eaLnBrk="1" hangingPunct="1">
              <a:spcBef>
                <a:spcPts val="0"/>
              </a:spcBef>
              <a:buFontTx/>
              <a:buNone/>
            </a:pPr>
            <a:r>
              <a:rPr lang="fr-FR" altLang="en-US" sz="2400" b="1" dirty="0">
                <a:latin typeface="Courier New" panose="02070309020205020404" pitchFamily="49" charset="0"/>
              </a:rPr>
              <a:t>    }</a:t>
            </a:r>
          </a:p>
          <a:p>
            <a:pPr marL="571500" eaLnBrk="1" hangingPunct="1">
              <a:spcBef>
                <a:spcPts val="0"/>
              </a:spcBef>
              <a:buFontTx/>
              <a:buNone/>
            </a:pPr>
            <a:r>
              <a:rPr lang="fr-FR" altLang="en-US" sz="2400" b="1" dirty="0">
                <a:latin typeface="Courier New" panose="02070309020205020404" pitchFamily="49" charset="0"/>
              </a:rPr>
              <a:t>	for(Node* q = p2; q != NULL; q = q-&gt;</a:t>
            </a:r>
            <a:r>
              <a:rPr lang="fr-FR" altLang="en-US" sz="2400" b="1" dirty="0" err="1">
                <a:latin typeface="Courier New" panose="02070309020205020404" pitchFamily="49" charset="0"/>
              </a:rPr>
              <a:t>next</a:t>
            </a:r>
            <a:r>
              <a:rPr lang="fr-FR" altLang="en-US" sz="2400" b="1" dirty="0">
                <a:latin typeface="Courier New" panose="02070309020205020404" pitchFamily="49" charset="0"/>
              </a:rPr>
              <a:t>){</a:t>
            </a:r>
          </a:p>
          <a:p>
            <a:pPr eaLnBrk="1" hangingPunct="1">
              <a:spcBef>
                <a:spcPts val="0"/>
              </a:spcBef>
              <a:buFontTx/>
              <a:buNone/>
            </a:pPr>
            <a:r>
              <a:rPr lang="fr-FR" altLang="en-US" sz="2400" b="1" dirty="0">
                <a:latin typeface="Courier New" panose="02070309020205020404" pitchFamily="49" charset="0"/>
              </a:rPr>
              <a:t>        </a:t>
            </a:r>
            <a:r>
              <a:rPr lang="fr-FR" altLang="en-US" sz="2400" b="1" dirty="0" err="1">
                <a:latin typeface="Courier New" panose="02070309020205020404" pitchFamily="49" charset="0"/>
              </a:rPr>
              <a:t>prs</a:t>
            </a:r>
            <a:r>
              <a:rPr lang="fr-FR" altLang="en-US" sz="2400" b="1" dirty="0">
                <a:latin typeface="Courier New" panose="02070309020205020404" pitchFamily="49" charset="0"/>
              </a:rPr>
              <a:t> = </a:t>
            </a:r>
            <a:r>
              <a:rPr lang="fr-FR" altLang="en-US" sz="2400" b="1" dirty="0" err="1">
                <a:latin typeface="Courier New" panose="02070309020205020404" pitchFamily="49" charset="0"/>
              </a:rPr>
              <a:t>addTerm</a:t>
            </a:r>
            <a:r>
              <a:rPr lang="fr-FR" altLang="en-US" sz="2400" b="1" dirty="0">
                <a:latin typeface="Courier New" panose="02070309020205020404" pitchFamily="49" charset="0"/>
              </a:rPr>
              <a:t>(q-&gt;coef, q-&gt;</a:t>
            </a:r>
            <a:r>
              <a:rPr lang="fr-FR" altLang="en-US" sz="2400" b="1" dirty="0" err="1">
                <a:latin typeface="Courier New" panose="02070309020205020404" pitchFamily="49" charset="0"/>
              </a:rPr>
              <a:t>exp</a:t>
            </a:r>
            <a:r>
              <a:rPr lang="fr-FR" altLang="en-US" sz="2400" b="1" dirty="0">
                <a:latin typeface="Courier New" panose="02070309020205020404" pitchFamily="49" charset="0"/>
              </a:rPr>
              <a:t>, </a:t>
            </a:r>
            <a:r>
              <a:rPr lang="fr-FR" altLang="en-US" sz="2400" b="1" dirty="0" err="1">
                <a:latin typeface="Courier New" panose="02070309020205020404" pitchFamily="49" charset="0"/>
              </a:rPr>
              <a:t>prs</a:t>
            </a:r>
            <a:r>
              <a:rPr lang="fr-FR" altLang="en-US" sz="2400" b="1" dirty="0">
                <a:latin typeface="Courier New" panose="02070309020205020404" pitchFamily="49" charset="0"/>
              </a:rPr>
              <a:t>);</a:t>
            </a:r>
          </a:p>
          <a:p>
            <a:pPr eaLnBrk="1" hangingPunct="1">
              <a:spcBef>
                <a:spcPts val="0"/>
              </a:spcBef>
              <a:buFontTx/>
              <a:buNone/>
            </a:pPr>
            <a:r>
              <a:rPr lang="fr-FR" altLang="en-US" sz="2400" b="1" dirty="0">
                <a:latin typeface="Courier New" panose="02070309020205020404" pitchFamily="49" charset="0"/>
              </a:rPr>
              <a:t>    }</a:t>
            </a:r>
          </a:p>
          <a:p>
            <a:pPr eaLnBrk="1" hangingPunct="1">
              <a:spcBef>
                <a:spcPts val="0"/>
              </a:spcBef>
              <a:buFontTx/>
              <a:buNone/>
            </a:pPr>
            <a:r>
              <a:rPr lang="fr-FR" altLang="en-US" sz="2400" b="1" dirty="0">
                <a:latin typeface="Courier New" panose="02070309020205020404" pitchFamily="49" charset="0"/>
              </a:rPr>
              <a:t>    return </a:t>
            </a:r>
            <a:r>
              <a:rPr lang="fr-FR" altLang="en-US" sz="2400" b="1" dirty="0" err="1">
                <a:latin typeface="Courier New" panose="02070309020205020404" pitchFamily="49" charset="0"/>
              </a:rPr>
              <a:t>prs</a:t>
            </a:r>
            <a:r>
              <a:rPr lang="fr-FR" altLang="en-US" sz="2400" b="1" dirty="0">
                <a:latin typeface="Courier New" panose="02070309020205020404" pitchFamily="49" charset="0"/>
              </a:rPr>
              <a:t>;</a:t>
            </a:r>
          </a:p>
          <a:p>
            <a:pPr eaLnBrk="1" hangingPunct="1">
              <a:spcBef>
                <a:spcPts val="0"/>
              </a:spcBef>
              <a:buFontTx/>
              <a:buNone/>
            </a:pPr>
            <a:r>
              <a:rPr lang="fr-FR" altLang="en-US" sz="2400" b="1" dirty="0">
                <a:latin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86040782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6" name="Slide Number Placeholder 3">
            <a:extLst>
              <a:ext uri="{FF2B5EF4-FFF2-40B4-BE49-F238E27FC236}">
                <a16:creationId xmlns:a16="http://schemas.microsoft.com/office/drawing/2014/main" id="{6293C622-8D14-3317-A763-24AC2C9B399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3E347CC9-330E-4E71-BCDB-A2F22CD9EC0C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79</a:t>
            </a:fld>
            <a:endParaRPr lang="en-US" altLang="en-US" sz="14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068800-B43E-0EAA-4A8F-57B118DA52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fr-FR" dirty="0"/>
              <a:t>Solution</a:t>
            </a:r>
          </a:p>
        </p:txBody>
      </p:sp>
      <p:sp>
        <p:nvSpPr>
          <p:cNvPr id="125955" name="Content Placeholder 2">
            <a:extLst>
              <a:ext uri="{FF2B5EF4-FFF2-40B4-BE49-F238E27FC236}">
                <a16:creationId xmlns:a16="http://schemas.microsoft.com/office/drawing/2014/main" id="{908ED7FB-D3A0-260E-B830-07E1EDE8E099}"/>
              </a:ext>
            </a:extLst>
          </p:cNvPr>
          <p:cNvSpPr>
            <a:spLocks noGrp="1" noChangeArrowheads="1"/>
          </p:cNvSpPr>
          <p:nvPr>
            <p:ph sz="quarter" idx="13"/>
          </p:nvPr>
        </p:nvSpPr>
        <p:spPr>
          <a:xfrm>
            <a:off x="338736" y="881743"/>
            <a:ext cx="11514528" cy="5086225"/>
          </a:xfrm>
        </p:spPr>
        <p:txBody>
          <a:bodyPr/>
          <a:lstStyle/>
          <a:p>
            <a:pPr eaLnBrk="1" hangingPunct="1">
              <a:spcBef>
                <a:spcPts val="0"/>
              </a:spcBef>
              <a:buFontTx/>
              <a:buNone/>
            </a:pPr>
            <a:r>
              <a:rPr lang="fr-FR" altLang="en-US" sz="2400" b="1" dirty="0" err="1">
                <a:latin typeface="Courier New" panose="02070309020205020404" pitchFamily="49" charset="0"/>
              </a:rPr>
              <a:t>void</a:t>
            </a:r>
            <a:r>
              <a:rPr lang="fr-FR" altLang="en-US" sz="2400" b="1" dirty="0">
                <a:latin typeface="Courier New" panose="02070309020205020404" pitchFamily="49" charset="0"/>
              </a:rPr>
              <a:t> </a:t>
            </a:r>
            <a:r>
              <a:rPr lang="fr-FR" altLang="en-US" sz="2400" b="1" dirty="0" err="1">
                <a:latin typeface="Courier New" panose="02070309020205020404" pitchFamily="49" charset="0"/>
              </a:rPr>
              <a:t>processAddPoly</a:t>
            </a:r>
            <a:r>
              <a:rPr lang="fr-FR" altLang="en-US" sz="2400" b="1" dirty="0">
                <a:latin typeface="Courier New" panose="02070309020205020404" pitchFamily="49" charset="0"/>
              </a:rPr>
              <a:t>(</a:t>
            </a:r>
            <a:r>
              <a:rPr lang="fr-FR" altLang="en-US" sz="2400" b="1" dirty="0" err="1">
                <a:latin typeface="Courier New" panose="02070309020205020404" pitchFamily="49" charset="0"/>
              </a:rPr>
              <a:t>int</a:t>
            </a:r>
            <a:r>
              <a:rPr lang="fr-FR" altLang="en-US" sz="2400" b="1" dirty="0">
                <a:latin typeface="Courier New" panose="02070309020205020404" pitchFamily="49" charset="0"/>
              </a:rPr>
              <a:t> id1, </a:t>
            </a:r>
            <a:r>
              <a:rPr lang="fr-FR" altLang="en-US" sz="2400" b="1" dirty="0" err="1">
                <a:latin typeface="Courier New" panose="02070309020205020404" pitchFamily="49" charset="0"/>
              </a:rPr>
              <a:t>int</a:t>
            </a:r>
            <a:r>
              <a:rPr lang="fr-FR" altLang="en-US" sz="2400" b="1" dirty="0">
                <a:latin typeface="Courier New" panose="02070309020205020404" pitchFamily="49" charset="0"/>
              </a:rPr>
              <a:t> id2, </a:t>
            </a:r>
            <a:r>
              <a:rPr lang="fr-FR" altLang="en-US" sz="2400" b="1" dirty="0" err="1">
                <a:latin typeface="Courier New" panose="02070309020205020404" pitchFamily="49" charset="0"/>
              </a:rPr>
              <a:t>int</a:t>
            </a:r>
            <a:r>
              <a:rPr lang="fr-FR" altLang="en-US" sz="2400" b="1" dirty="0">
                <a:latin typeface="Courier New" panose="02070309020205020404" pitchFamily="49" charset="0"/>
              </a:rPr>
              <a:t> </a:t>
            </a:r>
            <a:r>
              <a:rPr lang="fr-FR" altLang="en-US" sz="2400" b="1" dirty="0" err="1">
                <a:latin typeface="Courier New" panose="02070309020205020404" pitchFamily="49" charset="0"/>
              </a:rPr>
              <a:t>idrs</a:t>
            </a:r>
            <a:r>
              <a:rPr lang="fr-FR" altLang="en-US" sz="2400" b="1" dirty="0">
                <a:latin typeface="Courier New" panose="02070309020205020404" pitchFamily="49" charset="0"/>
              </a:rPr>
              <a:t>){</a:t>
            </a:r>
          </a:p>
          <a:p>
            <a:pPr eaLnBrk="1" hangingPunct="1">
              <a:spcBef>
                <a:spcPts val="0"/>
              </a:spcBef>
              <a:buFontTx/>
              <a:buNone/>
            </a:pPr>
            <a:r>
              <a:rPr lang="fr-FR" altLang="en-US" sz="2400" b="1" dirty="0">
                <a:latin typeface="Courier New" panose="02070309020205020404" pitchFamily="49" charset="0"/>
              </a:rPr>
              <a:t>    P[</a:t>
            </a:r>
            <a:r>
              <a:rPr lang="fr-FR" altLang="en-US" sz="2400" b="1" dirty="0" err="1">
                <a:latin typeface="Courier New" panose="02070309020205020404" pitchFamily="49" charset="0"/>
              </a:rPr>
              <a:t>idrs</a:t>
            </a:r>
            <a:r>
              <a:rPr lang="fr-FR" altLang="en-US" sz="2400" b="1" dirty="0">
                <a:latin typeface="Courier New" panose="02070309020205020404" pitchFamily="49" charset="0"/>
              </a:rPr>
              <a:t>] = </a:t>
            </a:r>
            <a:r>
              <a:rPr lang="fr-FR" altLang="en-US" sz="2400" b="1" dirty="0" err="1">
                <a:latin typeface="Courier New" panose="02070309020205020404" pitchFamily="49" charset="0"/>
              </a:rPr>
              <a:t>addPoly</a:t>
            </a:r>
            <a:r>
              <a:rPr lang="fr-FR" altLang="en-US" sz="2400" b="1" dirty="0">
                <a:latin typeface="Courier New" panose="02070309020205020404" pitchFamily="49" charset="0"/>
              </a:rPr>
              <a:t>(P[id1], P[id2]);</a:t>
            </a:r>
          </a:p>
          <a:p>
            <a:pPr eaLnBrk="1" hangingPunct="1">
              <a:spcBef>
                <a:spcPts val="0"/>
              </a:spcBef>
              <a:buFontTx/>
              <a:buNone/>
            </a:pPr>
            <a:r>
              <a:rPr lang="fr-FR" altLang="en-US" sz="2400" b="1" dirty="0">
                <a:latin typeface="Courier New" panose="02070309020205020404" pitchFamily="49" charset="0"/>
              </a:rPr>
              <a:t>}</a:t>
            </a:r>
          </a:p>
          <a:p>
            <a:pPr eaLnBrk="1" hangingPunct="1">
              <a:spcBef>
                <a:spcPts val="0"/>
              </a:spcBef>
              <a:buFontTx/>
              <a:buNone/>
            </a:pPr>
            <a:endParaRPr lang="fr-FR" altLang="en-US" sz="2400" b="1" dirty="0">
              <a:latin typeface="Courier New" panose="02070309020205020404" pitchFamily="49" charset="0"/>
            </a:endParaRPr>
          </a:p>
          <a:p>
            <a:pPr eaLnBrk="1" hangingPunct="1">
              <a:spcBef>
                <a:spcPts val="0"/>
              </a:spcBef>
              <a:buFontTx/>
              <a:buNone/>
            </a:pPr>
            <a:r>
              <a:rPr lang="fr-FR" altLang="en-US" sz="2400" b="1" dirty="0" err="1">
                <a:latin typeface="Courier New" panose="02070309020205020404" pitchFamily="49" charset="0"/>
              </a:rPr>
              <a:t>void</a:t>
            </a:r>
            <a:r>
              <a:rPr lang="fr-FR" altLang="en-US" sz="2400" b="1" dirty="0">
                <a:latin typeface="Courier New" panose="02070309020205020404" pitchFamily="49" charset="0"/>
              </a:rPr>
              <a:t> </a:t>
            </a:r>
            <a:r>
              <a:rPr lang="fr-FR" altLang="en-US" sz="2400" b="1" dirty="0" err="1">
                <a:latin typeface="Courier New" panose="02070309020205020404" pitchFamily="49" charset="0"/>
              </a:rPr>
              <a:t>processEvaluatePoly</a:t>
            </a:r>
            <a:r>
              <a:rPr lang="fr-FR" altLang="en-US" sz="2400" b="1" dirty="0">
                <a:latin typeface="Courier New" panose="02070309020205020404" pitchFamily="49" charset="0"/>
              </a:rPr>
              <a:t>(</a:t>
            </a:r>
            <a:r>
              <a:rPr lang="fr-FR" altLang="en-US" sz="2400" b="1" dirty="0" err="1">
                <a:latin typeface="Courier New" panose="02070309020205020404" pitchFamily="49" charset="0"/>
              </a:rPr>
              <a:t>int</a:t>
            </a:r>
            <a:r>
              <a:rPr lang="fr-FR" altLang="en-US" sz="2400" b="1" dirty="0">
                <a:latin typeface="Courier New" panose="02070309020205020404" pitchFamily="49" charset="0"/>
              </a:rPr>
              <a:t> id, </a:t>
            </a:r>
            <a:r>
              <a:rPr lang="fr-FR" altLang="en-US" sz="2400" b="1" dirty="0" err="1">
                <a:latin typeface="Courier New" panose="02070309020205020404" pitchFamily="49" charset="0"/>
              </a:rPr>
              <a:t>int</a:t>
            </a:r>
            <a:r>
              <a:rPr lang="fr-FR" altLang="en-US" sz="2400" b="1" dirty="0">
                <a:latin typeface="Courier New" panose="02070309020205020404" pitchFamily="49" charset="0"/>
              </a:rPr>
              <a:t> x){</a:t>
            </a:r>
          </a:p>
          <a:p>
            <a:pPr eaLnBrk="1" hangingPunct="1">
              <a:spcBef>
                <a:spcPts val="0"/>
              </a:spcBef>
              <a:buFontTx/>
              <a:buNone/>
            </a:pPr>
            <a:r>
              <a:rPr lang="fr-FR" altLang="en-US" sz="2400" b="1" dirty="0">
                <a:latin typeface="Courier New" panose="02070309020205020404" pitchFamily="49" charset="0"/>
              </a:rPr>
              <a:t>    long </a:t>
            </a:r>
            <a:r>
              <a:rPr lang="fr-FR" altLang="en-US" sz="2400" b="1" dirty="0" err="1">
                <a:latin typeface="Courier New" panose="02070309020205020404" pitchFamily="49" charset="0"/>
              </a:rPr>
              <a:t>long</a:t>
            </a:r>
            <a:r>
              <a:rPr lang="fr-FR" altLang="en-US" sz="2400" b="1" dirty="0">
                <a:latin typeface="Courier New" panose="02070309020205020404" pitchFamily="49" charset="0"/>
              </a:rPr>
              <a:t> </a:t>
            </a:r>
            <a:r>
              <a:rPr lang="fr-FR" altLang="en-US" sz="2400" b="1" dirty="0" err="1">
                <a:latin typeface="Courier New" panose="02070309020205020404" pitchFamily="49" charset="0"/>
              </a:rPr>
              <a:t>rs</a:t>
            </a:r>
            <a:r>
              <a:rPr lang="fr-FR" altLang="en-US" sz="2400" b="1" dirty="0">
                <a:latin typeface="Courier New" panose="02070309020205020404" pitchFamily="49" charset="0"/>
              </a:rPr>
              <a:t> = 0;</a:t>
            </a:r>
          </a:p>
          <a:p>
            <a:pPr eaLnBrk="1" hangingPunct="1">
              <a:spcBef>
                <a:spcPts val="0"/>
              </a:spcBef>
              <a:buFontTx/>
              <a:buNone/>
            </a:pPr>
            <a:r>
              <a:rPr lang="fr-FR" altLang="en-US" sz="2400" b="1" dirty="0">
                <a:latin typeface="Courier New" panose="02070309020205020404" pitchFamily="49" charset="0"/>
              </a:rPr>
              <a:t>    for(Node* q = P[id]; q != NULL; q = q-&gt;</a:t>
            </a:r>
            <a:r>
              <a:rPr lang="fr-FR" altLang="en-US" sz="2400" b="1" dirty="0" err="1">
                <a:latin typeface="Courier New" panose="02070309020205020404" pitchFamily="49" charset="0"/>
              </a:rPr>
              <a:t>next</a:t>
            </a:r>
            <a:r>
              <a:rPr lang="fr-FR" altLang="en-US" sz="2400" b="1" dirty="0">
                <a:latin typeface="Courier New" panose="02070309020205020404" pitchFamily="49" charset="0"/>
              </a:rPr>
              <a:t>){</a:t>
            </a:r>
          </a:p>
          <a:p>
            <a:pPr eaLnBrk="1" hangingPunct="1">
              <a:spcBef>
                <a:spcPts val="0"/>
              </a:spcBef>
              <a:buFontTx/>
              <a:buNone/>
            </a:pPr>
            <a:r>
              <a:rPr lang="fr-FR" altLang="en-US" sz="2400" b="1" dirty="0">
                <a:latin typeface="Courier New" panose="02070309020205020404" pitchFamily="49" charset="0"/>
              </a:rPr>
              <a:t>        </a:t>
            </a:r>
            <a:r>
              <a:rPr lang="fr-FR" altLang="en-US" sz="2400" b="1" dirty="0" err="1">
                <a:latin typeface="Courier New" panose="02070309020205020404" pitchFamily="49" charset="0"/>
              </a:rPr>
              <a:t>rs</a:t>
            </a:r>
            <a:r>
              <a:rPr lang="fr-FR" altLang="en-US" sz="2400" b="1" dirty="0">
                <a:latin typeface="Courier New" panose="02070309020205020404" pitchFamily="49" charset="0"/>
              </a:rPr>
              <a:t> = </a:t>
            </a:r>
            <a:r>
              <a:rPr lang="fr-FR" altLang="en-US" sz="2400" b="1" dirty="0" err="1">
                <a:latin typeface="Courier New" panose="02070309020205020404" pitchFamily="49" charset="0"/>
              </a:rPr>
              <a:t>rs</a:t>
            </a:r>
            <a:r>
              <a:rPr lang="fr-FR" altLang="en-US" sz="2400" b="1" dirty="0">
                <a:latin typeface="Courier New" panose="02070309020205020404" pitchFamily="49" charset="0"/>
              </a:rPr>
              <a:t> + q-&gt;coef* </a:t>
            </a:r>
            <a:r>
              <a:rPr lang="fr-FR" altLang="en-US" sz="2400" b="1" dirty="0" err="1">
                <a:latin typeface="Courier New" panose="02070309020205020404" pitchFamily="49" charset="0"/>
              </a:rPr>
              <a:t>pow</a:t>
            </a:r>
            <a:r>
              <a:rPr lang="fr-FR" altLang="en-US" sz="2400" b="1" dirty="0">
                <a:latin typeface="Courier New" panose="02070309020205020404" pitchFamily="49" charset="0"/>
              </a:rPr>
              <a:t>(</a:t>
            </a:r>
            <a:r>
              <a:rPr lang="fr-FR" altLang="en-US" sz="2400" b="1" dirty="0" err="1">
                <a:latin typeface="Courier New" panose="02070309020205020404" pitchFamily="49" charset="0"/>
              </a:rPr>
              <a:t>x,q</a:t>
            </a:r>
            <a:r>
              <a:rPr lang="fr-FR" altLang="en-US" sz="2400" b="1" dirty="0">
                <a:latin typeface="Courier New" panose="02070309020205020404" pitchFamily="49" charset="0"/>
              </a:rPr>
              <a:t>-&gt;</a:t>
            </a:r>
            <a:r>
              <a:rPr lang="fr-FR" altLang="en-US" sz="2400" b="1" dirty="0" err="1">
                <a:latin typeface="Courier New" panose="02070309020205020404" pitchFamily="49" charset="0"/>
              </a:rPr>
              <a:t>exp</a:t>
            </a:r>
            <a:r>
              <a:rPr lang="fr-FR" altLang="en-US" sz="2400" b="1" dirty="0">
                <a:latin typeface="Courier New" panose="02070309020205020404" pitchFamily="49" charset="0"/>
              </a:rPr>
              <a:t>);</a:t>
            </a:r>
          </a:p>
          <a:p>
            <a:pPr eaLnBrk="1" hangingPunct="1">
              <a:spcBef>
                <a:spcPts val="0"/>
              </a:spcBef>
              <a:buFontTx/>
              <a:buNone/>
            </a:pPr>
            <a:r>
              <a:rPr lang="fr-FR" altLang="en-US" sz="2400" b="1" dirty="0">
                <a:latin typeface="Courier New" panose="02070309020205020404" pitchFamily="49" charset="0"/>
              </a:rPr>
              <a:t>    }</a:t>
            </a:r>
          </a:p>
          <a:p>
            <a:pPr eaLnBrk="1" hangingPunct="1">
              <a:spcBef>
                <a:spcPts val="0"/>
              </a:spcBef>
              <a:buFontTx/>
              <a:buNone/>
            </a:pPr>
            <a:r>
              <a:rPr lang="fr-FR" altLang="en-US" sz="2400" b="1" dirty="0">
                <a:latin typeface="Courier New" panose="02070309020205020404" pitchFamily="49" charset="0"/>
              </a:rPr>
              <a:t>    printf("%</a:t>
            </a:r>
            <a:r>
              <a:rPr lang="fr-FR" altLang="en-US" sz="2400" b="1" dirty="0" err="1">
                <a:latin typeface="Courier New" panose="02070309020205020404" pitchFamily="49" charset="0"/>
              </a:rPr>
              <a:t>lld</a:t>
            </a:r>
            <a:r>
              <a:rPr lang="fr-FR" altLang="en-US" sz="2400" b="1" dirty="0">
                <a:latin typeface="Courier New" panose="02070309020205020404" pitchFamily="49" charset="0"/>
              </a:rPr>
              <a:t>",</a:t>
            </a:r>
            <a:r>
              <a:rPr lang="fr-FR" altLang="en-US" sz="2400" b="1" dirty="0" err="1">
                <a:latin typeface="Courier New" panose="02070309020205020404" pitchFamily="49" charset="0"/>
              </a:rPr>
              <a:t>rs</a:t>
            </a:r>
            <a:r>
              <a:rPr lang="fr-FR" altLang="en-US" sz="2400" b="1" dirty="0">
                <a:latin typeface="Courier New" panose="02070309020205020404" pitchFamily="49" charset="0"/>
              </a:rPr>
              <a:t>);</a:t>
            </a:r>
          </a:p>
          <a:p>
            <a:pPr eaLnBrk="1" hangingPunct="1">
              <a:spcBef>
                <a:spcPts val="0"/>
              </a:spcBef>
              <a:buFontTx/>
              <a:buNone/>
            </a:pPr>
            <a:r>
              <a:rPr lang="fr-FR" altLang="en-US" sz="2400" b="1" dirty="0">
                <a:latin typeface="Courier New" panose="02070309020205020404" pitchFamily="49" charset="0"/>
              </a:rPr>
              <a:t>}</a:t>
            </a:r>
          </a:p>
          <a:p>
            <a:pPr eaLnBrk="1" hangingPunct="1">
              <a:spcBef>
                <a:spcPts val="0"/>
              </a:spcBef>
              <a:buFontTx/>
              <a:buNone/>
            </a:pPr>
            <a:r>
              <a:rPr lang="fr-FR" altLang="en-US" sz="2400" b="1" dirty="0" err="1">
                <a:latin typeface="Courier New" panose="02070309020205020404" pitchFamily="49" charset="0"/>
              </a:rPr>
              <a:t>int</a:t>
            </a:r>
            <a:r>
              <a:rPr lang="fr-FR" altLang="en-US" sz="2400" b="1" dirty="0">
                <a:latin typeface="Courier New" panose="02070309020205020404" pitchFamily="49" charset="0"/>
              </a:rPr>
              <a:t> main(){</a:t>
            </a:r>
          </a:p>
          <a:p>
            <a:pPr marL="0" indent="0" eaLnBrk="1" hangingPunct="1">
              <a:spcBef>
                <a:spcPts val="0"/>
              </a:spcBef>
              <a:buFontTx/>
              <a:buNone/>
            </a:pPr>
            <a:r>
              <a:rPr lang="fr-FR" altLang="en-US" sz="2400" b="1" dirty="0">
                <a:latin typeface="Courier New" panose="02070309020205020404" pitchFamily="49" charset="0"/>
              </a:rPr>
              <a:t>	char cmd[50];</a:t>
            </a:r>
          </a:p>
          <a:p>
            <a:pPr eaLnBrk="1" hangingPunct="1">
              <a:spcBef>
                <a:spcPts val="0"/>
              </a:spcBef>
              <a:buFontTx/>
              <a:buNone/>
            </a:pPr>
            <a:r>
              <a:rPr lang="fr-FR" altLang="en-US" sz="2400" b="1" dirty="0">
                <a:latin typeface="Courier New" panose="02070309020205020404" pitchFamily="49" charset="0"/>
              </a:rPr>
              <a:t>    	for(</a:t>
            </a:r>
            <a:r>
              <a:rPr lang="fr-FR" altLang="en-US" sz="2400" b="1" dirty="0" err="1">
                <a:latin typeface="Courier New" panose="02070309020205020404" pitchFamily="49" charset="0"/>
              </a:rPr>
              <a:t>int</a:t>
            </a:r>
            <a:r>
              <a:rPr lang="fr-FR" altLang="en-US" sz="2400" b="1" dirty="0">
                <a:latin typeface="Courier New" panose="02070309020205020404" pitchFamily="49" charset="0"/>
              </a:rPr>
              <a:t> id = 1; id &lt;= N-1; id++) P[id] = NULL;</a:t>
            </a:r>
          </a:p>
        </p:txBody>
      </p:sp>
    </p:spTree>
    <p:extLst>
      <p:ext uri="{BB962C8B-B14F-4D97-AF65-F5344CB8AC3E}">
        <p14:creationId xmlns:p14="http://schemas.microsoft.com/office/powerpoint/2010/main" val="12136672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Slide Number Placeholder 5">
            <a:extLst>
              <a:ext uri="{FF2B5EF4-FFF2-40B4-BE49-F238E27FC236}">
                <a16:creationId xmlns:a16="http://schemas.microsoft.com/office/drawing/2014/main" id="{17C1EBF0-1F5A-125C-6A1A-92FE548CC01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None/>
            </a:pPr>
            <a:fld id="{7C10CBCD-A72F-489E-84D0-AE250E90ECAF}" type="slidenum">
              <a:rPr lang="en-US" altLang="en-US" sz="1400">
                <a:solidFill>
                  <a:srgbClr val="006699"/>
                </a:solidFill>
                <a:cs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buNone/>
              </a:pPr>
              <a:t>8</a:t>
            </a:fld>
            <a:endParaRPr lang="en-US" altLang="en-US" sz="1400">
              <a:solidFill>
                <a:srgbClr val="006699"/>
              </a:solidFill>
              <a:cs typeface="Arial" panose="020B0604020202020204" pitchFamily="34" charset="0"/>
            </a:endParaRPr>
          </a:p>
        </p:txBody>
      </p:sp>
      <p:sp>
        <p:nvSpPr>
          <p:cNvPr id="204802" name="Rectangle 2">
            <a:extLst>
              <a:ext uri="{FF2B5EF4-FFF2-40B4-BE49-F238E27FC236}">
                <a16:creationId xmlns:a16="http://schemas.microsoft.com/office/drawing/2014/main" id="{C29E485B-68D2-04FE-F6E2-B62DA663E0E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fr-FR" dirty="0" err="1"/>
              <a:t>Implementation</a:t>
            </a:r>
            <a:r>
              <a:rPr lang="fr-FR" dirty="0"/>
              <a:t> of </a:t>
            </a:r>
            <a:r>
              <a:rPr lang="fr-FR" dirty="0" err="1"/>
              <a:t>singly</a:t>
            </a:r>
            <a:r>
              <a:rPr lang="fr-FR" dirty="0"/>
              <a:t> </a:t>
            </a:r>
            <a:r>
              <a:rPr lang="fr-FR" dirty="0" err="1"/>
              <a:t>linked</a:t>
            </a:r>
            <a:r>
              <a:rPr lang="fr-FR" dirty="0"/>
              <a:t> </a:t>
            </a:r>
            <a:r>
              <a:rPr lang="fr-FR" dirty="0" err="1"/>
              <a:t>list</a:t>
            </a:r>
            <a:r>
              <a:rPr lang="fr-FR" dirty="0"/>
              <a:t> in C</a:t>
            </a:r>
          </a:p>
        </p:txBody>
      </p:sp>
      <p:sp>
        <p:nvSpPr>
          <p:cNvPr id="13316" name="Rectangle 3">
            <a:extLst>
              <a:ext uri="{FF2B5EF4-FFF2-40B4-BE49-F238E27FC236}">
                <a16:creationId xmlns:a16="http://schemas.microsoft.com/office/drawing/2014/main" id="{6602DA92-F9D5-89AF-64CD-E07588C9C7B6}"/>
              </a:ext>
            </a:extLst>
          </p:cNvPr>
          <p:cNvSpPr>
            <a:spLocks noGrp="1" noChangeArrowheads="1"/>
          </p:cNvSpPr>
          <p:nvPr>
            <p:ph sz="quarter" idx="13"/>
          </p:nvPr>
        </p:nvSpPr>
        <p:spPr>
          <a:xfrm>
            <a:off x="385183" y="1066196"/>
            <a:ext cx="11514528" cy="4909124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fr-FR" altLang="en-US" dirty="0"/>
              <a:t>In C, the pointer </a:t>
            </a:r>
            <a:r>
              <a:rPr lang="fr-FR" altLang="en-US" dirty="0" err="1"/>
              <a:t>is</a:t>
            </a:r>
            <a:r>
              <a:rPr lang="fr-FR" altLang="en-US" dirty="0"/>
              <a:t> </a:t>
            </a:r>
            <a:r>
              <a:rPr lang="fr-FR" altLang="en-US" dirty="0" err="1"/>
              <a:t>used</a:t>
            </a:r>
            <a:r>
              <a:rPr lang="fr-FR" altLang="en-US" dirty="0"/>
              <a:t> for the location of the </a:t>
            </a:r>
            <a:r>
              <a:rPr lang="fr-FR" altLang="en-US" dirty="0" err="1"/>
              <a:t>next</a:t>
            </a:r>
            <a:r>
              <a:rPr lang="fr-FR" altLang="en-US" dirty="0"/>
              <a:t> </a:t>
            </a:r>
            <a:r>
              <a:rPr lang="fr-FR" altLang="en-US" dirty="0" err="1"/>
              <a:t>element</a:t>
            </a:r>
            <a:r>
              <a:rPr lang="fr-FR" altLang="en-US" dirty="0"/>
              <a:t>.</a:t>
            </a:r>
          </a:p>
          <a:p>
            <a:pPr lvl="1">
              <a:lnSpc>
                <a:spcPct val="80000"/>
              </a:lnSpc>
            </a:pPr>
            <a:r>
              <a:rPr lang="fr-FR" altLang="en-US" dirty="0"/>
              <a:t>the value of the last </a:t>
            </a:r>
            <a:r>
              <a:rPr lang="fr-FR" altLang="en-US" dirty="0" err="1"/>
              <a:t>node</a:t>
            </a:r>
            <a:r>
              <a:rPr lang="fr-FR" altLang="en-US" dirty="0"/>
              <a:t> </a:t>
            </a:r>
            <a:r>
              <a:rPr lang="fr-FR" altLang="en-US" dirty="0" err="1"/>
              <a:t>is</a:t>
            </a:r>
            <a:r>
              <a:rPr lang="fr-FR" altLang="en-US" dirty="0"/>
              <a:t> NULL</a:t>
            </a:r>
          </a:p>
          <a:p>
            <a:pPr eaLnBrk="1" hangingPunct="1">
              <a:lnSpc>
                <a:spcPct val="80000"/>
              </a:lnSpc>
            </a:pPr>
            <a:r>
              <a:rPr lang="fr-FR" altLang="en-US" dirty="0" err="1"/>
              <a:t>Using</a:t>
            </a:r>
            <a:r>
              <a:rPr lang="fr-FR" altLang="en-US" dirty="0"/>
              <a:t> </a:t>
            </a:r>
            <a:r>
              <a:rPr lang="en-US" altLang="zh-TW" dirty="0">
                <a:ea typeface="PMingLiU" pitchFamily="18" charset="-120"/>
              </a:rPr>
              <a:t>Self-Referential Structures</a:t>
            </a:r>
          </a:p>
          <a:p>
            <a:pPr lvl="1">
              <a:lnSpc>
                <a:spcPct val="80000"/>
              </a:lnSpc>
            </a:pPr>
            <a:r>
              <a:rPr lang="en-US" altLang="zh-TW" dirty="0">
                <a:ea typeface="PMingLiU" pitchFamily="18" charset="-120"/>
              </a:rPr>
              <a:t>You may define the type for INFO data using struct and typedef</a:t>
            </a:r>
          </a:p>
          <a:p>
            <a:pPr eaLnBrk="1" hangingPunct="1">
              <a:lnSpc>
                <a:spcPct val="80000"/>
              </a:lnSpc>
            </a:pPr>
            <a:r>
              <a:rPr lang="fr-FR" altLang="en-US" dirty="0"/>
              <a:t>Important factor: root pointer</a:t>
            </a:r>
          </a:p>
          <a:p>
            <a:pPr lvl="1">
              <a:lnSpc>
                <a:spcPct val="80000"/>
              </a:lnSpc>
            </a:pPr>
            <a:r>
              <a:rPr lang="fr-FR" altLang="en-US" sz="2400" dirty="0" err="1"/>
              <a:t>always</a:t>
            </a:r>
            <a:r>
              <a:rPr lang="fr-FR" altLang="en-US" sz="2400" dirty="0"/>
              <a:t> points to the first </a:t>
            </a:r>
            <a:r>
              <a:rPr lang="fr-FR" altLang="en-US" sz="2400" dirty="0" err="1"/>
              <a:t>element</a:t>
            </a:r>
            <a:endParaRPr lang="fr-FR" altLang="en-US" sz="2400" dirty="0"/>
          </a:p>
          <a:p>
            <a:pPr lvl="1">
              <a:lnSpc>
                <a:spcPct val="80000"/>
              </a:lnSpc>
            </a:pPr>
            <a:endParaRPr lang="fr-FR" altLang="en-US" sz="2000" dirty="0"/>
          </a:p>
          <a:p>
            <a:pPr eaLnBrk="1" hangingPunct="1">
              <a:lnSpc>
                <a:spcPct val="80000"/>
              </a:lnSpc>
            </a:pPr>
            <a:endParaRPr lang="fr-FR" altLang="en-US" sz="2400" dirty="0"/>
          </a:p>
        </p:txBody>
      </p:sp>
      <p:sp>
        <p:nvSpPr>
          <p:cNvPr id="13317" name="Rectangle 21">
            <a:extLst>
              <a:ext uri="{FF2B5EF4-FFF2-40B4-BE49-F238E27FC236}">
                <a16:creationId xmlns:a16="http://schemas.microsoft.com/office/drawing/2014/main" id="{4BA3F80F-B5CB-7150-6DBB-2C814EFA8B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84311" y="4480669"/>
            <a:ext cx="1371600" cy="609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fr-FR" altLang="en-US" sz="1800" dirty="0">
                <a:solidFill>
                  <a:srgbClr val="006699"/>
                </a:solidFill>
                <a:cs typeface="Arial" panose="020B0604020202020204" pitchFamily="34" charset="0"/>
              </a:rPr>
              <a:t>INFO 1</a:t>
            </a:r>
          </a:p>
        </p:txBody>
      </p:sp>
      <p:sp>
        <p:nvSpPr>
          <p:cNvPr id="13318" name="Rectangle 22">
            <a:extLst>
              <a:ext uri="{FF2B5EF4-FFF2-40B4-BE49-F238E27FC236}">
                <a16:creationId xmlns:a16="http://schemas.microsoft.com/office/drawing/2014/main" id="{57FDD918-C0C8-D0AA-A8B6-F2E75E2C1E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55911" y="4480669"/>
            <a:ext cx="457200" cy="609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endParaRPr lang="fr-FR" altLang="en-US" sz="1800">
              <a:solidFill>
                <a:srgbClr val="006699"/>
              </a:solidFill>
              <a:cs typeface="Arial" panose="020B0604020202020204" pitchFamily="34" charset="0"/>
            </a:endParaRPr>
          </a:p>
        </p:txBody>
      </p:sp>
      <p:sp>
        <p:nvSpPr>
          <p:cNvPr id="13319" name="Rectangle 23">
            <a:extLst>
              <a:ext uri="{FF2B5EF4-FFF2-40B4-BE49-F238E27FC236}">
                <a16:creationId xmlns:a16="http://schemas.microsoft.com/office/drawing/2014/main" id="{04A44349-3D8F-C7AC-A3EA-39EC527739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46511" y="4480669"/>
            <a:ext cx="1371600" cy="609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endParaRPr lang="fr-FR" altLang="en-US" sz="1800">
              <a:solidFill>
                <a:srgbClr val="006699"/>
              </a:solidFill>
              <a:cs typeface="Arial" panose="020B0604020202020204" pitchFamily="34" charset="0"/>
            </a:endParaRPr>
          </a:p>
        </p:txBody>
      </p:sp>
      <p:sp>
        <p:nvSpPr>
          <p:cNvPr id="13320" name="Rectangle 24">
            <a:extLst>
              <a:ext uri="{FF2B5EF4-FFF2-40B4-BE49-F238E27FC236}">
                <a16:creationId xmlns:a16="http://schemas.microsoft.com/office/drawing/2014/main" id="{515F7971-E3AA-B7F0-888C-0B59627CA8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32179" y="4480669"/>
            <a:ext cx="457200" cy="609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endParaRPr lang="fr-FR" altLang="en-US" sz="1800">
              <a:solidFill>
                <a:srgbClr val="006699"/>
              </a:solidFill>
              <a:cs typeface="Arial" panose="020B0604020202020204" pitchFamily="34" charset="0"/>
            </a:endParaRPr>
          </a:p>
        </p:txBody>
      </p:sp>
      <p:sp>
        <p:nvSpPr>
          <p:cNvPr id="13321" name="Rectangle 25">
            <a:extLst>
              <a:ext uri="{FF2B5EF4-FFF2-40B4-BE49-F238E27FC236}">
                <a16:creationId xmlns:a16="http://schemas.microsoft.com/office/drawing/2014/main" id="{F9CF74A7-5C45-BE6D-6487-C3E90D50ED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85576" y="4480669"/>
            <a:ext cx="1371600" cy="609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endParaRPr lang="fr-FR" altLang="en-US" sz="1800">
              <a:solidFill>
                <a:srgbClr val="006699"/>
              </a:solidFill>
              <a:cs typeface="Arial" panose="020B0604020202020204" pitchFamily="34" charset="0"/>
            </a:endParaRPr>
          </a:p>
        </p:txBody>
      </p:sp>
      <p:sp>
        <p:nvSpPr>
          <p:cNvPr id="13322" name="Rectangle 26">
            <a:extLst>
              <a:ext uri="{FF2B5EF4-FFF2-40B4-BE49-F238E27FC236}">
                <a16:creationId xmlns:a16="http://schemas.microsoft.com/office/drawing/2014/main" id="{48E29A4C-8E00-CF19-471D-0343B18C43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957176" y="4480669"/>
            <a:ext cx="457200" cy="609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endParaRPr lang="fr-FR" altLang="en-US" sz="1800">
              <a:solidFill>
                <a:srgbClr val="006699"/>
              </a:solidFill>
              <a:cs typeface="Arial" panose="020B0604020202020204" pitchFamily="34" charset="0"/>
            </a:endParaRPr>
          </a:p>
        </p:txBody>
      </p:sp>
      <p:sp>
        <p:nvSpPr>
          <p:cNvPr id="13323" name="Line 27">
            <a:extLst>
              <a:ext uri="{FF2B5EF4-FFF2-40B4-BE49-F238E27FC236}">
                <a16:creationId xmlns:a16="http://schemas.microsoft.com/office/drawing/2014/main" id="{CB731641-DA52-2987-B319-43A97BED1312}"/>
              </a:ext>
            </a:extLst>
          </p:cNvPr>
          <p:cNvSpPr>
            <a:spLocks noChangeShapeType="1"/>
          </p:cNvSpPr>
          <p:nvPr/>
        </p:nvSpPr>
        <p:spPr bwMode="auto">
          <a:xfrm>
            <a:off x="4584511" y="4785469"/>
            <a:ext cx="762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6699"/>
              </a:solidFill>
              <a:latin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13324" name="Line 28">
            <a:extLst>
              <a:ext uri="{FF2B5EF4-FFF2-40B4-BE49-F238E27FC236}">
                <a16:creationId xmlns:a16="http://schemas.microsoft.com/office/drawing/2014/main" id="{05D4B458-6EFC-2488-F559-31F5ED1C0D1F}"/>
              </a:ext>
            </a:extLst>
          </p:cNvPr>
          <p:cNvSpPr>
            <a:spLocks noChangeShapeType="1"/>
          </p:cNvSpPr>
          <p:nvPr/>
        </p:nvSpPr>
        <p:spPr bwMode="auto">
          <a:xfrm>
            <a:off x="8747376" y="4785469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6699"/>
              </a:solidFill>
              <a:latin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13325" name="Line 29">
            <a:extLst>
              <a:ext uri="{FF2B5EF4-FFF2-40B4-BE49-F238E27FC236}">
                <a16:creationId xmlns:a16="http://schemas.microsoft.com/office/drawing/2014/main" id="{21492EF1-A5F6-D687-E7A0-A5150472FA85}"/>
              </a:ext>
            </a:extLst>
          </p:cNvPr>
          <p:cNvSpPr>
            <a:spLocks noChangeShapeType="1"/>
          </p:cNvSpPr>
          <p:nvPr/>
        </p:nvSpPr>
        <p:spPr bwMode="auto">
          <a:xfrm>
            <a:off x="10957176" y="4480669"/>
            <a:ext cx="4572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6699"/>
              </a:solidFill>
              <a:latin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13326" name="Line 30">
            <a:extLst>
              <a:ext uri="{FF2B5EF4-FFF2-40B4-BE49-F238E27FC236}">
                <a16:creationId xmlns:a16="http://schemas.microsoft.com/office/drawing/2014/main" id="{5942D106-8BF4-4AD3-2435-19CEEA6EEE4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0957176" y="4480669"/>
            <a:ext cx="4572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6699"/>
              </a:solidFill>
              <a:latin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13327" name="Text Box 31">
            <a:extLst>
              <a:ext uri="{FF2B5EF4-FFF2-40B4-BE49-F238E27FC236}">
                <a16:creationId xmlns:a16="http://schemas.microsoft.com/office/drawing/2014/main" id="{AA3EC61F-6BCE-5633-C4EC-BC622A2762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80976" y="5242670"/>
            <a:ext cx="838200" cy="366713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0" fontAlgn="base" hangingPunct="0">
              <a:spcBef>
                <a:spcPct val="50000"/>
              </a:spcBef>
              <a:spcAft>
                <a:spcPct val="0"/>
              </a:spcAft>
              <a:buNone/>
            </a:pPr>
            <a:r>
              <a:rPr lang="fr-FR" altLang="en-US" sz="1800">
                <a:solidFill>
                  <a:srgbClr val="006699"/>
                </a:solidFill>
                <a:cs typeface="Arial" panose="020B0604020202020204" pitchFamily="34" charset="0"/>
              </a:rPr>
              <a:t>NULL</a:t>
            </a:r>
          </a:p>
        </p:txBody>
      </p:sp>
      <p:sp>
        <p:nvSpPr>
          <p:cNvPr id="13328" name="Rectangle 32">
            <a:extLst>
              <a:ext uri="{FF2B5EF4-FFF2-40B4-BE49-F238E27FC236}">
                <a16:creationId xmlns:a16="http://schemas.microsoft.com/office/drawing/2014/main" id="{C1C4A98C-BF93-68D1-B856-56A00B54F9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93711" y="4480669"/>
            <a:ext cx="457200" cy="609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endParaRPr lang="fr-FR" altLang="en-US" sz="1800">
              <a:solidFill>
                <a:srgbClr val="006699"/>
              </a:solidFill>
              <a:cs typeface="Arial" panose="020B0604020202020204" pitchFamily="34" charset="0"/>
            </a:endParaRPr>
          </a:p>
        </p:txBody>
      </p:sp>
      <p:sp>
        <p:nvSpPr>
          <p:cNvPr id="13329" name="Line 33">
            <a:extLst>
              <a:ext uri="{FF2B5EF4-FFF2-40B4-BE49-F238E27FC236}">
                <a16:creationId xmlns:a16="http://schemas.microsoft.com/office/drawing/2014/main" id="{2B635FF4-A4AE-6D1F-2CA2-CD8F66F4CCB9}"/>
              </a:ext>
            </a:extLst>
          </p:cNvPr>
          <p:cNvSpPr>
            <a:spLocks noChangeShapeType="1"/>
          </p:cNvSpPr>
          <p:nvPr/>
        </p:nvSpPr>
        <p:spPr bwMode="auto">
          <a:xfrm>
            <a:off x="2222311" y="4785469"/>
            <a:ext cx="762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6699"/>
              </a:solidFill>
              <a:latin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13330" name="Text Box 34">
            <a:extLst>
              <a:ext uri="{FF2B5EF4-FFF2-40B4-BE49-F238E27FC236}">
                <a16:creationId xmlns:a16="http://schemas.microsoft.com/office/drawing/2014/main" id="{EFC01FCD-5525-35DD-ECD6-8D290F719F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36511" y="5242670"/>
            <a:ext cx="2057400" cy="366713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0" fontAlgn="base" hangingPunct="0">
              <a:spcBef>
                <a:spcPct val="50000"/>
              </a:spcBef>
              <a:spcAft>
                <a:spcPct val="0"/>
              </a:spcAft>
              <a:buNone/>
            </a:pPr>
            <a:r>
              <a:rPr lang="fr-FR" altLang="en-US" sz="1800" dirty="0">
                <a:solidFill>
                  <a:srgbClr val="006699"/>
                </a:solidFill>
                <a:cs typeface="Arial" panose="020B0604020202020204" pitchFamily="34" charset="0"/>
              </a:rPr>
              <a:t>root (or </a:t>
            </a:r>
            <a:r>
              <a:rPr lang="fr-FR" altLang="en-US" sz="1800" dirty="0" err="1">
                <a:solidFill>
                  <a:srgbClr val="006699"/>
                </a:solidFill>
                <a:cs typeface="Arial" panose="020B0604020202020204" pitchFamily="34" charset="0"/>
              </a:rPr>
              <a:t>head</a:t>
            </a:r>
            <a:r>
              <a:rPr lang="fr-FR" altLang="en-US" sz="1800" dirty="0">
                <a:solidFill>
                  <a:srgbClr val="006699"/>
                </a:solidFill>
                <a:cs typeface="Arial" panose="020B0604020202020204" pitchFamily="34" charset="0"/>
              </a:rPr>
              <a:t>)</a:t>
            </a:r>
          </a:p>
        </p:txBody>
      </p:sp>
      <p:sp>
        <p:nvSpPr>
          <p:cNvPr id="2" name="Rectangle 21">
            <a:extLst>
              <a:ext uri="{FF2B5EF4-FFF2-40B4-BE49-F238E27FC236}">
                <a16:creationId xmlns:a16="http://schemas.microsoft.com/office/drawing/2014/main" id="{18FC2342-9FF0-ADB6-D74A-CB58301064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59403" y="4492389"/>
            <a:ext cx="1371600" cy="609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fr-FR" altLang="en-US" sz="1800" dirty="0">
                <a:solidFill>
                  <a:srgbClr val="006699"/>
                </a:solidFill>
                <a:cs typeface="Arial" panose="020B0604020202020204" pitchFamily="34" charset="0"/>
              </a:rPr>
              <a:t>INFO 2</a:t>
            </a:r>
          </a:p>
        </p:txBody>
      </p:sp>
      <p:sp>
        <p:nvSpPr>
          <p:cNvPr id="3" name="Line 28">
            <a:extLst>
              <a:ext uri="{FF2B5EF4-FFF2-40B4-BE49-F238E27FC236}">
                <a16:creationId xmlns:a16="http://schemas.microsoft.com/office/drawing/2014/main" id="{9B4D1ED5-8AD1-11BE-C472-AF96F5B88E1C}"/>
              </a:ext>
            </a:extLst>
          </p:cNvPr>
          <p:cNvSpPr>
            <a:spLocks noChangeShapeType="1"/>
          </p:cNvSpPr>
          <p:nvPr/>
        </p:nvSpPr>
        <p:spPr bwMode="auto">
          <a:xfrm>
            <a:off x="6958434" y="4769053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6699"/>
              </a:solidFill>
              <a:latin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Box 34">
            <a:extLst>
              <a:ext uri="{FF2B5EF4-FFF2-40B4-BE49-F238E27FC236}">
                <a16:creationId xmlns:a16="http://schemas.microsoft.com/office/drawing/2014/main" id="{D183DBB6-5EE3-3132-9CA7-6812B1D587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12289" y="4501966"/>
            <a:ext cx="964425" cy="366713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0" fontAlgn="base" hangingPunct="0">
              <a:spcBef>
                <a:spcPct val="50000"/>
              </a:spcBef>
              <a:spcAft>
                <a:spcPct val="0"/>
              </a:spcAft>
              <a:buNone/>
            </a:pPr>
            <a:r>
              <a:rPr lang="fr-FR" altLang="en-US" sz="1800" dirty="0">
                <a:solidFill>
                  <a:srgbClr val="006699"/>
                </a:solidFill>
                <a:cs typeface="Arial" panose="020B0604020202020204" pitchFamily="34" charset="0"/>
              </a:rPr>
              <a:t>.....</a:t>
            </a: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6" name="Slide Number Placeholder 3">
            <a:extLst>
              <a:ext uri="{FF2B5EF4-FFF2-40B4-BE49-F238E27FC236}">
                <a16:creationId xmlns:a16="http://schemas.microsoft.com/office/drawing/2014/main" id="{6293C622-8D14-3317-A763-24AC2C9B399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3E347CC9-330E-4E71-BCDB-A2F22CD9EC0C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80</a:t>
            </a:fld>
            <a:endParaRPr lang="en-US" altLang="en-US" sz="14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068800-B43E-0EAA-4A8F-57B118DA52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fr-FR" dirty="0"/>
              <a:t>Solution</a:t>
            </a:r>
          </a:p>
        </p:txBody>
      </p:sp>
      <p:sp>
        <p:nvSpPr>
          <p:cNvPr id="125955" name="Content Placeholder 2">
            <a:extLst>
              <a:ext uri="{FF2B5EF4-FFF2-40B4-BE49-F238E27FC236}">
                <a16:creationId xmlns:a16="http://schemas.microsoft.com/office/drawing/2014/main" id="{908ED7FB-D3A0-260E-B830-07E1EDE8E099}"/>
              </a:ext>
            </a:extLst>
          </p:cNvPr>
          <p:cNvSpPr>
            <a:spLocks noGrp="1" noChangeArrowheads="1"/>
          </p:cNvSpPr>
          <p:nvPr>
            <p:ph sz="quarter" idx="13"/>
          </p:nvPr>
        </p:nvSpPr>
        <p:spPr>
          <a:xfrm>
            <a:off x="338736" y="881743"/>
            <a:ext cx="11514528" cy="5086225"/>
          </a:xfrm>
        </p:spPr>
        <p:txBody>
          <a:bodyPr/>
          <a:lstStyle/>
          <a:p>
            <a:pPr eaLnBrk="1" hangingPunct="1">
              <a:spcBef>
                <a:spcPts val="100"/>
              </a:spcBef>
              <a:buFontTx/>
              <a:buNone/>
            </a:pPr>
            <a:r>
              <a:rPr lang="fr-FR" altLang="en-US" sz="2000" b="1" dirty="0" err="1">
                <a:latin typeface="Courier New" panose="02070309020205020404" pitchFamily="49" charset="0"/>
              </a:rPr>
              <a:t>while</a:t>
            </a:r>
            <a:r>
              <a:rPr lang="fr-FR" altLang="en-US" sz="2000" b="1" dirty="0">
                <a:latin typeface="Courier New" panose="02070309020205020404" pitchFamily="49" charset="0"/>
              </a:rPr>
              <a:t>(1){</a:t>
            </a:r>
          </a:p>
          <a:p>
            <a:pPr eaLnBrk="1" hangingPunct="1">
              <a:spcBef>
                <a:spcPts val="100"/>
              </a:spcBef>
              <a:buFontTx/>
              <a:buNone/>
            </a:pPr>
            <a:r>
              <a:rPr lang="fr-FR" altLang="en-US" sz="2000" b="1" dirty="0">
                <a:latin typeface="Courier New" panose="02070309020205020404" pitchFamily="49" charset="0"/>
              </a:rPr>
              <a:t>        </a:t>
            </a:r>
            <a:r>
              <a:rPr lang="fr-FR" altLang="en-US" sz="2000" b="1" dirty="0" err="1">
                <a:latin typeface="Courier New" panose="02070309020205020404" pitchFamily="49" charset="0"/>
              </a:rPr>
              <a:t>scanf</a:t>
            </a:r>
            <a:r>
              <a:rPr lang="fr-FR" altLang="en-US" sz="2000" b="1" dirty="0">
                <a:latin typeface="Courier New" panose="02070309020205020404" pitchFamily="49" charset="0"/>
              </a:rPr>
              <a:t>("%</a:t>
            </a:r>
            <a:r>
              <a:rPr lang="fr-FR" altLang="en-US" sz="2000" b="1" dirty="0" err="1">
                <a:latin typeface="Courier New" panose="02070309020205020404" pitchFamily="49" charset="0"/>
              </a:rPr>
              <a:t>s",cmd</a:t>
            </a:r>
            <a:r>
              <a:rPr lang="fr-FR" altLang="en-US" sz="2000" b="1" dirty="0">
                <a:latin typeface="Courier New" panose="02070309020205020404" pitchFamily="49" charset="0"/>
              </a:rPr>
              <a:t>);</a:t>
            </a:r>
          </a:p>
          <a:p>
            <a:pPr eaLnBrk="1" hangingPunct="1">
              <a:spcBef>
                <a:spcPts val="100"/>
              </a:spcBef>
              <a:buFontTx/>
              <a:buNone/>
            </a:pPr>
            <a:r>
              <a:rPr lang="fr-FR" altLang="en-US" sz="2000" b="1" dirty="0">
                <a:latin typeface="Courier New" panose="02070309020205020404" pitchFamily="49" charset="0"/>
              </a:rPr>
              <a:t>        if(</a:t>
            </a:r>
            <a:r>
              <a:rPr lang="fr-FR" altLang="en-US" sz="2000" b="1" dirty="0" err="1">
                <a:latin typeface="Courier New" panose="02070309020205020404" pitchFamily="49" charset="0"/>
              </a:rPr>
              <a:t>strcmp</a:t>
            </a:r>
            <a:r>
              <a:rPr lang="fr-FR" altLang="en-US" sz="2000" b="1" dirty="0">
                <a:latin typeface="Courier New" panose="02070309020205020404" pitchFamily="49" charset="0"/>
              </a:rPr>
              <a:t>(cmd,"*")==0)break;</a:t>
            </a:r>
          </a:p>
          <a:p>
            <a:pPr eaLnBrk="1" hangingPunct="1">
              <a:spcBef>
                <a:spcPts val="100"/>
              </a:spcBef>
              <a:buFontTx/>
              <a:buNone/>
            </a:pPr>
            <a:r>
              <a:rPr lang="fr-FR" altLang="en-US" sz="2000" b="1" dirty="0">
                <a:latin typeface="Courier New" panose="02070309020205020404" pitchFamily="49" charset="0"/>
              </a:rPr>
              <a:t>        </a:t>
            </a:r>
            <a:r>
              <a:rPr lang="fr-FR" altLang="en-US" sz="2000" b="1" dirty="0" err="1">
                <a:latin typeface="Courier New" panose="02070309020205020404" pitchFamily="49" charset="0"/>
              </a:rPr>
              <a:t>else</a:t>
            </a:r>
            <a:r>
              <a:rPr lang="fr-FR" altLang="en-US" sz="2000" b="1" dirty="0">
                <a:latin typeface="Courier New" panose="02070309020205020404" pitchFamily="49" charset="0"/>
              </a:rPr>
              <a:t> if(</a:t>
            </a:r>
            <a:r>
              <a:rPr lang="fr-FR" altLang="en-US" sz="2000" b="1" dirty="0" err="1">
                <a:latin typeface="Courier New" panose="02070309020205020404" pitchFamily="49" charset="0"/>
              </a:rPr>
              <a:t>strcmp</a:t>
            </a:r>
            <a:r>
              <a:rPr lang="fr-FR" altLang="en-US" sz="2000" b="1" dirty="0">
                <a:latin typeface="Courier New" panose="02070309020205020404" pitchFamily="49" charset="0"/>
              </a:rPr>
              <a:t>(cmd,"</a:t>
            </a:r>
            <a:r>
              <a:rPr lang="fr-FR" altLang="en-US" sz="2000" b="1" dirty="0" err="1">
                <a:latin typeface="Courier New" panose="02070309020205020404" pitchFamily="49" charset="0"/>
              </a:rPr>
              <a:t>AddTerm</a:t>
            </a:r>
            <a:r>
              <a:rPr lang="fr-FR" altLang="en-US" sz="2000" b="1" dirty="0">
                <a:latin typeface="Courier New" panose="02070309020205020404" pitchFamily="49" charset="0"/>
              </a:rPr>
              <a:t>")==0){</a:t>
            </a:r>
          </a:p>
          <a:p>
            <a:pPr eaLnBrk="1" hangingPunct="1">
              <a:spcBef>
                <a:spcPts val="100"/>
              </a:spcBef>
              <a:buFontTx/>
              <a:buNone/>
            </a:pPr>
            <a:r>
              <a:rPr lang="fr-FR" altLang="en-US" sz="2000" b="1" dirty="0">
                <a:latin typeface="Courier New" panose="02070309020205020404" pitchFamily="49" charset="0"/>
              </a:rPr>
              <a:t>            </a:t>
            </a:r>
            <a:r>
              <a:rPr lang="fr-FR" altLang="en-US" sz="2000" b="1" dirty="0" err="1">
                <a:latin typeface="Courier New" panose="02070309020205020404" pitchFamily="49" charset="0"/>
              </a:rPr>
              <a:t>int</a:t>
            </a:r>
            <a:r>
              <a:rPr lang="fr-FR" altLang="en-US" sz="2000" b="1" dirty="0">
                <a:latin typeface="Courier New" panose="02070309020205020404" pitchFamily="49" charset="0"/>
              </a:rPr>
              <a:t> id, c, e; </a:t>
            </a:r>
            <a:r>
              <a:rPr lang="fr-FR" altLang="en-US" sz="2000" b="1" dirty="0" err="1">
                <a:latin typeface="Courier New" panose="02070309020205020404" pitchFamily="49" charset="0"/>
              </a:rPr>
              <a:t>scanf</a:t>
            </a:r>
            <a:r>
              <a:rPr lang="fr-FR" altLang="en-US" sz="2000" b="1" dirty="0">
                <a:latin typeface="Courier New" panose="02070309020205020404" pitchFamily="49" charset="0"/>
              </a:rPr>
              <a:t>("%</a:t>
            </a:r>
            <a:r>
              <a:rPr lang="fr-FR" altLang="en-US" sz="2000" b="1" dirty="0" err="1">
                <a:latin typeface="Courier New" panose="02070309020205020404" pitchFamily="49" charset="0"/>
              </a:rPr>
              <a:t>d%d%d</a:t>
            </a:r>
            <a:r>
              <a:rPr lang="fr-FR" altLang="en-US" sz="2000" b="1" dirty="0">
                <a:latin typeface="Courier New" panose="02070309020205020404" pitchFamily="49" charset="0"/>
              </a:rPr>
              <a:t>",&amp;</a:t>
            </a:r>
            <a:r>
              <a:rPr lang="fr-FR" altLang="en-US" sz="2000" b="1" dirty="0" err="1">
                <a:latin typeface="Courier New" panose="02070309020205020404" pitchFamily="49" charset="0"/>
              </a:rPr>
              <a:t>id,&amp;c,&amp;e</a:t>
            </a:r>
            <a:r>
              <a:rPr lang="fr-FR" altLang="en-US" sz="2000" b="1" dirty="0">
                <a:latin typeface="Courier New" panose="02070309020205020404" pitchFamily="49" charset="0"/>
              </a:rPr>
              <a:t>);</a:t>
            </a:r>
          </a:p>
          <a:p>
            <a:pPr eaLnBrk="1" hangingPunct="1">
              <a:spcBef>
                <a:spcPts val="100"/>
              </a:spcBef>
              <a:buFontTx/>
              <a:buNone/>
            </a:pPr>
            <a:r>
              <a:rPr lang="fr-FR" altLang="en-US" sz="2000" b="1" dirty="0">
                <a:latin typeface="Courier New" panose="02070309020205020404" pitchFamily="49" charset="0"/>
              </a:rPr>
              <a:t>            </a:t>
            </a:r>
            <a:r>
              <a:rPr lang="fr-FR" altLang="en-US" sz="2000" b="1" dirty="0" err="1">
                <a:latin typeface="Courier New" panose="02070309020205020404" pitchFamily="49" charset="0"/>
              </a:rPr>
              <a:t>processAddTerm</a:t>
            </a:r>
            <a:r>
              <a:rPr lang="fr-FR" altLang="en-US" sz="2000" b="1" dirty="0">
                <a:latin typeface="Courier New" panose="02070309020205020404" pitchFamily="49" charset="0"/>
              </a:rPr>
              <a:t>(</a:t>
            </a:r>
            <a:r>
              <a:rPr lang="fr-FR" altLang="en-US" sz="2000" b="1" dirty="0" err="1">
                <a:latin typeface="Courier New" panose="02070309020205020404" pitchFamily="49" charset="0"/>
              </a:rPr>
              <a:t>id,c,e</a:t>
            </a:r>
            <a:r>
              <a:rPr lang="fr-FR" altLang="en-US" sz="2000" b="1" dirty="0">
                <a:latin typeface="Courier New" panose="02070309020205020404" pitchFamily="49" charset="0"/>
              </a:rPr>
              <a:t>);</a:t>
            </a:r>
          </a:p>
          <a:p>
            <a:pPr eaLnBrk="1" hangingPunct="1">
              <a:spcBef>
                <a:spcPts val="100"/>
              </a:spcBef>
              <a:buFontTx/>
              <a:buNone/>
            </a:pPr>
            <a:r>
              <a:rPr lang="fr-FR" altLang="en-US" sz="2000" b="1" dirty="0">
                <a:latin typeface="Courier New" panose="02070309020205020404" pitchFamily="49" charset="0"/>
              </a:rPr>
              <a:t>        }</a:t>
            </a:r>
            <a:r>
              <a:rPr lang="fr-FR" altLang="en-US" sz="2000" b="1" dirty="0" err="1">
                <a:latin typeface="Courier New" panose="02070309020205020404" pitchFamily="49" charset="0"/>
              </a:rPr>
              <a:t>else</a:t>
            </a:r>
            <a:r>
              <a:rPr lang="fr-FR" altLang="en-US" sz="2000" b="1" dirty="0">
                <a:latin typeface="Courier New" panose="02070309020205020404" pitchFamily="49" charset="0"/>
              </a:rPr>
              <a:t> if(</a:t>
            </a:r>
            <a:r>
              <a:rPr lang="fr-FR" altLang="en-US" sz="2000" b="1" dirty="0" err="1">
                <a:latin typeface="Courier New" panose="02070309020205020404" pitchFamily="49" charset="0"/>
              </a:rPr>
              <a:t>strcmp</a:t>
            </a:r>
            <a:r>
              <a:rPr lang="fr-FR" altLang="en-US" sz="2000" b="1" dirty="0">
                <a:latin typeface="Courier New" panose="02070309020205020404" pitchFamily="49" charset="0"/>
              </a:rPr>
              <a:t>(cmd,"</a:t>
            </a:r>
            <a:r>
              <a:rPr lang="fr-FR" altLang="en-US" sz="2000" b="1" dirty="0" err="1">
                <a:latin typeface="Courier New" panose="02070309020205020404" pitchFamily="49" charset="0"/>
              </a:rPr>
              <a:t>PrintPoly</a:t>
            </a:r>
            <a:r>
              <a:rPr lang="fr-FR" altLang="en-US" sz="2000" b="1" dirty="0">
                <a:latin typeface="Courier New" panose="02070309020205020404" pitchFamily="49" charset="0"/>
              </a:rPr>
              <a:t>")==0){</a:t>
            </a:r>
          </a:p>
          <a:p>
            <a:pPr eaLnBrk="1" hangingPunct="1">
              <a:spcBef>
                <a:spcPts val="100"/>
              </a:spcBef>
              <a:buFontTx/>
              <a:buNone/>
            </a:pPr>
            <a:r>
              <a:rPr lang="fr-FR" altLang="en-US" sz="2000" b="1" dirty="0">
                <a:latin typeface="Courier New" panose="02070309020205020404" pitchFamily="49" charset="0"/>
              </a:rPr>
              <a:t>            </a:t>
            </a:r>
            <a:r>
              <a:rPr lang="fr-FR" altLang="en-US" sz="2000" b="1" dirty="0" err="1">
                <a:latin typeface="Courier New" panose="02070309020205020404" pitchFamily="49" charset="0"/>
              </a:rPr>
              <a:t>int</a:t>
            </a:r>
            <a:r>
              <a:rPr lang="fr-FR" altLang="en-US" sz="2000" b="1" dirty="0">
                <a:latin typeface="Courier New" panose="02070309020205020404" pitchFamily="49" charset="0"/>
              </a:rPr>
              <a:t> id; </a:t>
            </a:r>
            <a:r>
              <a:rPr lang="fr-FR" altLang="en-US" sz="2000" b="1" dirty="0" err="1">
                <a:latin typeface="Courier New" panose="02070309020205020404" pitchFamily="49" charset="0"/>
              </a:rPr>
              <a:t>scanf</a:t>
            </a:r>
            <a:r>
              <a:rPr lang="fr-FR" altLang="en-US" sz="2000" b="1" dirty="0">
                <a:latin typeface="Courier New" panose="02070309020205020404" pitchFamily="49" charset="0"/>
              </a:rPr>
              <a:t>("%</a:t>
            </a:r>
            <a:r>
              <a:rPr lang="fr-FR" altLang="en-US" sz="2000" b="1" dirty="0" err="1">
                <a:latin typeface="Courier New" panose="02070309020205020404" pitchFamily="49" charset="0"/>
              </a:rPr>
              <a:t>d",&amp;id</a:t>
            </a:r>
            <a:r>
              <a:rPr lang="fr-FR" altLang="en-US" sz="2000" b="1" dirty="0">
                <a:latin typeface="Courier New" panose="02070309020205020404" pitchFamily="49" charset="0"/>
              </a:rPr>
              <a:t>);</a:t>
            </a:r>
          </a:p>
          <a:p>
            <a:pPr eaLnBrk="1" hangingPunct="1">
              <a:spcBef>
                <a:spcPts val="100"/>
              </a:spcBef>
              <a:buFontTx/>
              <a:buNone/>
            </a:pPr>
            <a:r>
              <a:rPr lang="fr-FR" altLang="en-US" sz="2000" b="1" dirty="0">
                <a:latin typeface="Courier New" panose="02070309020205020404" pitchFamily="49" charset="0"/>
              </a:rPr>
              <a:t>            </a:t>
            </a:r>
            <a:r>
              <a:rPr lang="fr-FR" altLang="en-US" sz="2000" b="1" dirty="0" err="1">
                <a:latin typeface="Courier New" panose="02070309020205020404" pitchFamily="49" charset="0"/>
              </a:rPr>
              <a:t>printPoly</a:t>
            </a:r>
            <a:r>
              <a:rPr lang="fr-FR" altLang="en-US" sz="2000" b="1" dirty="0">
                <a:latin typeface="Courier New" panose="02070309020205020404" pitchFamily="49" charset="0"/>
              </a:rPr>
              <a:t>(P[id]);</a:t>
            </a:r>
          </a:p>
          <a:p>
            <a:pPr eaLnBrk="1" hangingPunct="1">
              <a:spcBef>
                <a:spcPts val="100"/>
              </a:spcBef>
              <a:buFontTx/>
              <a:buNone/>
            </a:pPr>
            <a:r>
              <a:rPr lang="fr-FR" altLang="en-US" sz="2000" b="1" dirty="0">
                <a:latin typeface="Courier New" panose="02070309020205020404" pitchFamily="49" charset="0"/>
              </a:rPr>
              <a:t>        }</a:t>
            </a:r>
            <a:r>
              <a:rPr lang="fr-FR" altLang="en-US" sz="2000" b="1" dirty="0" err="1">
                <a:latin typeface="Courier New" panose="02070309020205020404" pitchFamily="49" charset="0"/>
              </a:rPr>
              <a:t>else</a:t>
            </a:r>
            <a:r>
              <a:rPr lang="fr-FR" altLang="en-US" sz="2000" b="1" dirty="0">
                <a:latin typeface="Courier New" panose="02070309020205020404" pitchFamily="49" charset="0"/>
              </a:rPr>
              <a:t> if(</a:t>
            </a:r>
            <a:r>
              <a:rPr lang="fr-FR" altLang="en-US" sz="2000" b="1" dirty="0" err="1">
                <a:latin typeface="Courier New" panose="02070309020205020404" pitchFamily="49" charset="0"/>
              </a:rPr>
              <a:t>strcmp</a:t>
            </a:r>
            <a:r>
              <a:rPr lang="fr-FR" altLang="en-US" sz="2000" b="1" dirty="0">
                <a:latin typeface="Courier New" panose="02070309020205020404" pitchFamily="49" charset="0"/>
              </a:rPr>
              <a:t>(cmd,"</a:t>
            </a:r>
            <a:r>
              <a:rPr lang="fr-FR" altLang="en-US" sz="2000" b="1" dirty="0" err="1">
                <a:latin typeface="Courier New" panose="02070309020205020404" pitchFamily="49" charset="0"/>
              </a:rPr>
              <a:t>AddPoly</a:t>
            </a:r>
            <a:r>
              <a:rPr lang="fr-FR" altLang="en-US" sz="2000" b="1" dirty="0">
                <a:latin typeface="Courier New" panose="02070309020205020404" pitchFamily="49" charset="0"/>
              </a:rPr>
              <a:t>")==0){</a:t>
            </a:r>
          </a:p>
          <a:p>
            <a:pPr eaLnBrk="1" hangingPunct="1">
              <a:spcBef>
                <a:spcPts val="100"/>
              </a:spcBef>
              <a:buFontTx/>
              <a:buNone/>
            </a:pPr>
            <a:r>
              <a:rPr lang="fr-FR" altLang="en-US" sz="2000" b="1" dirty="0">
                <a:latin typeface="Courier New" panose="02070309020205020404" pitchFamily="49" charset="0"/>
              </a:rPr>
              <a:t>            </a:t>
            </a:r>
            <a:r>
              <a:rPr lang="fr-FR" altLang="en-US" sz="2000" b="1" dirty="0" err="1">
                <a:latin typeface="Courier New" panose="02070309020205020404" pitchFamily="49" charset="0"/>
              </a:rPr>
              <a:t>int</a:t>
            </a:r>
            <a:r>
              <a:rPr lang="fr-FR" altLang="en-US" sz="2000" b="1" dirty="0">
                <a:latin typeface="Courier New" panose="02070309020205020404" pitchFamily="49" charset="0"/>
              </a:rPr>
              <a:t> id1, id2, </a:t>
            </a:r>
            <a:r>
              <a:rPr lang="fr-FR" altLang="en-US" sz="2000" b="1" dirty="0" err="1">
                <a:latin typeface="Courier New" panose="02070309020205020404" pitchFamily="49" charset="0"/>
              </a:rPr>
              <a:t>idrs</a:t>
            </a:r>
            <a:r>
              <a:rPr lang="fr-FR" altLang="en-US" sz="2000" b="1" dirty="0">
                <a:latin typeface="Courier New" panose="02070309020205020404" pitchFamily="49" charset="0"/>
              </a:rPr>
              <a:t>; </a:t>
            </a:r>
            <a:r>
              <a:rPr lang="fr-FR" altLang="en-US" sz="2000" b="1" dirty="0" err="1">
                <a:latin typeface="Courier New" panose="02070309020205020404" pitchFamily="49" charset="0"/>
              </a:rPr>
              <a:t>scanf</a:t>
            </a:r>
            <a:r>
              <a:rPr lang="fr-FR" altLang="en-US" sz="2000" b="1" dirty="0">
                <a:latin typeface="Courier New" panose="02070309020205020404" pitchFamily="49" charset="0"/>
              </a:rPr>
              <a:t>("%d%d%d",&amp;id1,&amp;id2,&amp;idrs);</a:t>
            </a:r>
          </a:p>
          <a:p>
            <a:pPr eaLnBrk="1" hangingPunct="1">
              <a:spcBef>
                <a:spcPts val="100"/>
              </a:spcBef>
              <a:buFontTx/>
              <a:buNone/>
            </a:pPr>
            <a:r>
              <a:rPr lang="fr-FR" altLang="en-US" sz="2000" b="1" dirty="0">
                <a:latin typeface="Courier New" panose="02070309020205020404" pitchFamily="49" charset="0"/>
              </a:rPr>
              <a:t>            </a:t>
            </a:r>
            <a:r>
              <a:rPr lang="fr-FR" altLang="en-US" sz="2000" b="1" dirty="0" err="1">
                <a:latin typeface="Courier New" panose="02070309020205020404" pitchFamily="49" charset="0"/>
              </a:rPr>
              <a:t>processAddPoly</a:t>
            </a:r>
            <a:r>
              <a:rPr lang="fr-FR" altLang="en-US" sz="2000" b="1" dirty="0">
                <a:latin typeface="Courier New" panose="02070309020205020404" pitchFamily="49" charset="0"/>
              </a:rPr>
              <a:t>(id1, id2, </a:t>
            </a:r>
            <a:r>
              <a:rPr lang="fr-FR" altLang="en-US" sz="2000" b="1" dirty="0" err="1">
                <a:latin typeface="Courier New" panose="02070309020205020404" pitchFamily="49" charset="0"/>
              </a:rPr>
              <a:t>idrs</a:t>
            </a:r>
            <a:r>
              <a:rPr lang="fr-FR" altLang="en-US" sz="2000" b="1" dirty="0">
                <a:latin typeface="Courier New" panose="02070309020205020404" pitchFamily="49" charset="0"/>
              </a:rPr>
              <a:t>);</a:t>
            </a:r>
          </a:p>
          <a:p>
            <a:pPr eaLnBrk="1" hangingPunct="1">
              <a:spcBef>
                <a:spcPts val="100"/>
              </a:spcBef>
              <a:buFontTx/>
              <a:buNone/>
            </a:pPr>
            <a:r>
              <a:rPr lang="fr-FR" altLang="en-US" sz="2000" b="1" dirty="0">
                <a:latin typeface="Courier New" panose="02070309020205020404" pitchFamily="49" charset="0"/>
              </a:rPr>
              <a:t>        }</a:t>
            </a:r>
            <a:r>
              <a:rPr lang="fr-FR" altLang="en-US" sz="2000" b="1" dirty="0" err="1">
                <a:latin typeface="Courier New" panose="02070309020205020404" pitchFamily="49" charset="0"/>
              </a:rPr>
              <a:t>else</a:t>
            </a:r>
            <a:r>
              <a:rPr lang="fr-FR" altLang="en-US" sz="2000" b="1" dirty="0">
                <a:latin typeface="Courier New" panose="02070309020205020404" pitchFamily="49" charset="0"/>
              </a:rPr>
              <a:t> if(</a:t>
            </a:r>
            <a:r>
              <a:rPr lang="fr-FR" altLang="en-US" sz="2000" b="1" dirty="0" err="1">
                <a:latin typeface="Courier New" panose="02070309020205020404" pitchFamily="49" charset="0"/>
              </a:rPr>
              <a:t>strcmp</a:t>
            </a:r>
            <a:r>
              <a:rPr lang="fr-FR" altLang="en-US" sz="2000" b="1" dirty="0">
                <a:latin typeface="Courier New" panose="02070309020205020404" pitchFamily="49" charset="0"/>
              </a:rPr>
              <a:t>(cmd,"</a:t>
            </a:r>
            <a:r>
              <a:rPr lang="fr-FR" altLang="en-US" sz="2000" b="1" dirty="0" err="1">
                <a:latin typeface="Courier New" panose="02070309020205020404" pitchFamily="49" charset="0"/>
              </a:rPr>
              <a:t>EvaluatePoly</a:t>
            </a:r>
            <a:r>
              <a:rPr lang="fr-FR" altLang="en-US" sz="2000" b="1" dirty="0">
                <a:latin typeface="Courier New" panose="02070309020205020404" pitchFamily="49" charset="0"/>
              </a:rPr>
              <a:t>")==0){</a:t>
            </a:r>
          </a:p>
          <a:p>
            <a:pPr eaLnBrk="1" hangingPunct="1">
              <a:spcBef>
                <a:spcPts val="100"/>
              </a:spcBef>
              <a:buFontTx/>
              <a:buNone/>
            </a:pPr>
            <a:r>
              <a:rPr lang="fr-FR" altLang="en-US" sz="2000" b="1" dirty="0">
                <a:latin typeface="Courier New" panose="02070309020205020404" pitchFamily="49" charset="0"/>
              </a:rPr>
              <a:t>            </a:t>
            </a:r>
            <a:r>
              <a:rPr lang="fr-FR" altLang="en-US" sz="2000" b="1" dirty="0" err="1">
                <a:latin typeface="Courier New" panose="02070309020205020404" pitchFamily="49" charset="0"/>
              </a:rPr>
              <a:t>int</a:t>
            </a:r>
            <a:r>
              <a:rPr lang="fr-FR" altLang="en-US" sz="2000" b="1" dirty="0">
                <a:latin typeface="Courier New" panose="02070309020205020404" pitchFamily="49" charset="0"/>
              </a:rPr>
              <a:t> id, x; </a:t>
            </a:r>
            <a:r>
              <a:rPr lang="fr-FR" altLang="en-US" sz="2000" b="1" dirty="0" err="1">
                <a:latin typeface="Courier New" panose="02070309020205020404" pitchFamily="49" charset="0"/>
              </a:rPr>
              <a:t>scanf</a:t>
            </a:r>
            <a:r>
              <a:rPr lang="fr-FR" altLang="en-US" sz="2000" b="1" dirty="0">
                <a:latin typeface="Courier New" panose="02070309020205020404" pitchFamily="49" charset="0"/>
              </a:rPr>
              <a:t>("%</a:t>
            </a:r>
            <a:r>
              <a:rPr lang="fr-FR" altLang="en-US" sz="2000" b="1" dirty="0" err="1">
                <a:latin typeface="Courier New" panose="02070309020205020404" pitchFamily="49" charset="0"/>
              </a:rPr>
              <a:t>d%d</a:t>
            </a:r>
            <a:r>
              <a:rPr lang="fr-FR" altLang="en-US" sz="2000" b="1" dirty="0">
                <a:latin typeface="Courier New" panose="02070309020205020404" pitchFamily="49" charset="0"/>
              </a:rPr>
              <a:t>",&amp;</a:t>
            </a:r>
            <a:r>
              <a:rPr lang="fr-FR" altLang="en-US" sz="2000" b="1" dirty="0" err="1">
                <a:latin typeface="Courier New" panose="02070309020205020404" pitchFamily="49" charset="0"/>
              </a:rPr>
              <a:t>id,&amp;x</a:t>
            </a:r>
            <a:r>
              <a:rPr lang="fr-FR" altLang="en-US" sz="2000" b="1" dirty="0">
                <a:latin typeface="Courier New" panose="02070309020205020404" pitchFamily="49" charset="0"/>
              </a:rPr>
              <a:t>);</a:t>
            </a:r>
          </a:p>
          <a:p>
            <a:pPr eaLnBrk="1" hangingPunct="1">
              <a:spcBef>
                <a:spcPts val="100"/>
              </a:spcBef>
              <a:buFontTx/>
              <a:buNone/>
            </a:pPr>
            <a:r>
              <a:rPr lang="fr-FR" altLang="en-US" sz="2000" b="1" dirty="0">
                <a:latin typeface="Courier New" panose="02070309020205020404" pitchFamily="49" charset="0"/>
              </a:rPr>
              <a:t>            </a:t>
            </a:r>
            <a:r>
              <a:rPr lang="fr-FR" altLang="en-US" sz="2000" b="1" dirty="0" err="1">
                <a:latin typeface="Courier New" panose="02070309020205020404" pitchFamily="49" charset="0"/>
              </a:rPr>
              <a:t>processEvaluatePoly</a:t>
            </a:r>
            <a:r>
              <a:rPr lang="fr-FR" altLang="en-US" sz="2000" b="1" dirty="0">
                <a:latin typeface="Courier New" panose="02070309020205020404" pitchFamily="49" charset="0"/>
              </a:rPr>
              <a:t>(</a:t>
            </a:r>
            <a:r>
              <a:rPr lang="fr-FR" altLang="en-US" sz="2000" b="1" dirty="0" err="1">
                <a:latin typeface="Courier New" panose="02070309020205020404" pitchFamily="49" charset="0"/>
              </a:rPr>
              <a:t>id,x</a:t>
            </a:r>
            <a:r>
              <a:rPr lang="fr-FR" altLang="en-US" sz="2000" b="1" dirty="0">
                <a:latin typeface="Courier New" panose="02070309020205020404" pitchFamily="49" charset="0"/>
              </a:rPr>
              <a:t>);</a:t>
            </a:r>
          </a:p>
          <a:p>
            <a:pPr eaLnBrk="1" hangingPunct="1">
              <a:spcBef>
                <a:spcPts val="100"/>
              </a:spcBef>
              <a:buFontTx/>
              <a:buNone/>
            </a:pPr>
            <a:r>
              <a:rPr lang="fr-FR" altLang="en-US" sz="2000" b="1" dirty="0">
                <a:latin typeface="Courier New" panose="02070309020205020404" pitchFamily="49" charset="0"/>
              </a:rPr>
              <a:t>        }</a:t>
            </a:r>
          </a:p>
          <a:p>
            <a:pPr eaLnBrk="1" hangingPunct="1">
              <a:spcBef>
                <a:spcPts val="100"/>
              </a:spcBef>
              <a:buFontTx/>
              <a:buNone/>
            </a:pPr>
            <a:r>
              <a:rPr lang="fr-FR" altLang="en-US" sz="2000" b="1" dirty="0">
                <a:latin typeface="Courier New" panose="02070309020205020404" pitchFamily="49" charset="0"/>
              </a:rPr>
              <a:t>    }</a:t>
            </a:r>
          </a:p>
          <a:p>
            <a:pPr eaLnBrk="1" hangingPunct="1">
              <a:spcBef>
                <a:spcPts val="100"/>
              </a:spcBef>
              <a:buFontTx/>
              <a:buNone/>
            </a:pPr>
            <a:r>
              <a:rPr lang="fr-FR" altLang="en-US" sz="2000" b="1" dirty="0">
                <a:latin typeface="Courier New" panose="02070309020205020404" pitchFamily="49" charset="0"/>
              </a:rPr>
              <a:t>    return 0;</a:t>
            </a:r>
          </a:p>
          <a:p>
            <a:pPr eaLnBrk="1" hangingPunct="1">
              <a:spcBef>
                <a:spcPts val="100"/>
              </a:spcBef>
              <a:buFontTx/>
              <a:buNone/>
            </a:pPr>
            <a:r>
              <a:rPr lang="fr-FR" altLang="en-US" sz="2000" b="1" dirty="0">
                <a:latin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01474296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945A2BB-ABB6-48FB-A491-502474D93E34}"/>
              </a:ext>
            </a:extLst>
          </p:cNvPr>
          <p:cNvSpPr txBox="1">
            <a:spLocks/>
          </p:cNvSpPr>
          <p:nvPr/>
        </p:nvSpPr>
        <p:spPr>
          <a:xfrm>
            <a:off x="5605763" y="2869457"/>
            <a:ext cx="5422456" cy="97130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2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sz="6000" dirty="0"/>
              <a:t>THANK YOU !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55FE58-BA70-418C-863F-55066B667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6271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Slide Number Placeholder 5">
            <a:extLst>
              <a:ext uri="{FF2B5EF4-FFF2-40B4-BE49-F238E27FC236}">
                <a16:creationId xmlns:a16="http://schemas.microsoft.com/office/drawing/2014/main" id="{E793D833-4050-447B-4934-EFD0CBBB8E0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None/>
            </a:pPr>
            <a:fld id="{82586A76-90F3-495D-B8C3-EE4D9B1BB5F7}" type="slidenum">
              <a:rPr lang="en-US" altLang="en-US" sz="1400">
                <a:solidFill>
                  <a:srgbClr val="006699"/>
                </a:solidFill>
                <a:cs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buNone/>
              </a:pPr>
              <a:t>9</a:t>
            </a:fld>
            <a:endParaRPr lang="en-US" altLang="en-US" sz="1400">
              <a:solidFill>
                <a:srgbClr val="006699"/>
              </a:solidFill>
              <a:cs typeface="Arial" panose="020B0604020202020204" pitchFamily="34" charset="0"/>
            </a:endParaRPr>
          </a:p>
        </p:txBody>
      </p:sp>
      <p:sp>
        <p:nvSpPr>
          <p:cNvPr id="203778" name="Rectangle 2">
            <a:extLst>
              <a:ext uri="{FF2B5EF4-FFF2-40B4-BE49-F238E27FC236}">
                <a16:creationId xmlns:a16="http://schemas.microsoft.com/office/drawing/2014/main" id="{0A456D37-62A1-2B58-9D26-C2EFE4386B6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TW" dirty="0">
                <a:ea typeface="PMingLiU" pitchFamily="18" charset="-120"/>
              </a:rPr>
              <a:t>Self-Referential Structures</a:t>
            </a:r>
            <a:endParaRPr lang="fr-FR" dirty="0"/>
          </a:p>
        </p:txBody>
      </p:sp>
      <p:sp>
        <p:nvSpPr>
          <p:cNvPr id="11268" name="Rectangle 3">
            <a:extLst>
              <a:ext uri="{FF2B5EF4-FFF2-40B4-BE49-F238E27FC236}">
                <a16:creationId xmlns:a16="http://schemas.microsoft.com/office/drawing/2014/main" id="{042E147F-B313-9DA1-9B83-495010721842}"/>
              </a:ext>
            </a:extLst>
          </p:cNvPr>
          <p:cNvSpPr>
            <a:spLocks noGrp="1" noChangeArrowheads="1"/>
          </p:cNvSpPr>
          <p:nvPr>
            <p:ph sz="quarter" idx="13"/>
          </p:nvPr>
        </p:nvSpPr>
        <p:spPr/>
        <p:txBody>
          <a:bodyPr/>
          <a:lstStyle/>
          <a:p>
            <a:pPr eaLnBrk="1" hangingPunct="1"/>
            <a:r>
              <a:rPr kumimoji="1" lang="en-US" altLang="zh-TW" dirty="0">
                <a:ea typeface="PMingLiU" panose="02020500000000000000" pitchFamily="18" charset="-120"/>
              </a:rPr>
              <a:t>One or more of its components is a pointer to itself.</a:t>
            </a:r>
          </a:p>
          <a:p>
            <a:pPr eaLnBrk="1" hangingPunct="1">
              <a:buFontTx/>
              <a:buNone/>
            </a:pPr>
            <a:r>
              <a:rPr kumimoji="1" lang="en-US" altLang="zh-TW" sz="2400" dirty="0">
                <a:ea typeface="PMingLiU" panose="02020500000000000000" pitchFamily="18" charset="-120"/>
              </a:rPr>
              <a:t>	struct list {</a:t>
            </a:r>
          </a:p>
          <a:p>
            <a:pPr eaLnBrk="1" hangingPunct="1">
              <a:buFontTx/>
              <a:buNone/>
            </a:pPr>
            <a:r>
              <a:rPr kumimoji="1" lang="en-US" altLang="zh-TW" sz="2400" dirty="0">
                <a:ea typeface="PMingLiU" panose="02020500000000000000" pitchFamily="18" charset="-120"/>
              </a:rPr>
              <a:t>	char data;</a:t>
            </a:r>
          </a:p>
          <a:p>
            <a:pPr eaLnBrk="1" hangingPunct="1">
              <a:buFontTx/>
              <a:buNone/>
            </a:pPr>
            <a:r>
              <a:rPr kumimoji="1" lang="en-US" altLang="zh-TW" sz="2400" dirty="0">
                <a:ea typeface="PMingLiU" panose="02020500000000000000" pitchFamily="18" charset="-120"/>
              </a:rPr>
              <a:t>	struct list *link;</a:t>
            </a:r>
          </a:p>
          <a:p>
            <a:pPr eaLnBrk="1" hangingPunct="1">
              <a:buFontTx/>
              <a:buNone/>
            </a:pPr>
            <a:r>
              <a:rPr kumimoji="1" lang="en-US" altLang="zh-TW" sz="2400" dirty="0">
                <a:ea typeface="PMingLiU" panose="02020500000000000000" pitchFamily="18" charset="-120"/>
              </a:rPr>
              <a:t>	};</a:t>
            </a:r>
          </a:p>
          <a:p>
            <a:pPr eaLnBrk="1" hangingPunct="1">
              <a:buFontTx/>
              <a:buNone/>
            </a:pPr>
            <a:r>
              <a:rPr kumimoji="1" lang="en-US" altLang="zh-TW" sz="2400" dirty="0">
                <a:ea typeface="PMingLiU" panose="02020500000000000000" pitchFamily="18" charset="-120"/>
              </a:rPr>
              <a:t>	list item1, item2, item3;</a:t>
            </a:r>
          </a:p>
          <a:p>
            <a:pPr eaLnBrk="1" hangingPunct="1">
              <a:buFontTx/>
              <a:buNone/>
            </a:pPr>
            <a:r>
              <a:rPr kumimoji="1" lang="en-US" altLang="zh-TW" sz="2400" dirty="0">
                <a:ea typeface="PMingLiU" panose="02020500000000000000" pitchFamily="18" charset="-120"/>
              </a:rPr>
              <a:t>	item1.data=‘a’;</a:t>
            </a:r>
          </a:p>
          <a:p>
            <a:pPr eaLnBrk="1" hangingPunct="1">
              <a:buFontTx/>
              <a:buNone/>
            </a:pPr>
            <a:r>
              <a:rPr kumimoji="1" lang="en-US" altLang="zh-TW" sz="2400" dirty="0">
                <a:ea typeface="PMingLiU" panose="02020500000000000000" pitchFamily="18" charset="-120"/>
              </a:rPr>
              <a:t>	item2.data=‘b’;</a:t>
            </a:r>
          </a:p>
          <a:p>
            <a:pPr eaLnBrk="1" hangingPunct="1">
              <a:buFontTx/>
              <a:buNone/>
            </a:pPr>
            <a:r>
              <a:rPr kumimoji="1" lang="en-US" altLang="zh-TW" sz="2400" dirty="0">
                <a:ea typeface="PMingLiU" panose="02020500000000000000" pitchFamily="18" charset="-120"/>
              </a:rPr>
              <a:t>	item3.data=‘c’;</a:t>
            </a:r>
          </a:p>
          <a:p>
            <a:pPr eaLnBrk="1" hangingPunct="1">
              <a:buFontTx/>
              <a:buNone/>
            </a:pPr>
            <a:r>
              <a:rPr kumimoji="1" lang="en-US" altLang="zh-TW" sz="2400" dirty="0">
                <a:ea typeface="PMingLiU" panose="02020500000000000000" pitchFamily="18" charset="-120"/>
              </a:rPr>
              <a:t>	item1.link=item2.link=item3.link=NULL;</a:t>
            </a:r>
          </a:p>
          <a:p>
            <a:pPr eaLnBrk="1" hangingPunct="1">
              <a:buFontTx/>
              <a:buNone/>
            </a:pPr>
            <a:endParaRPr kumimoji="1" lang="en-US" altLang="zh-TW" sz="2000" dirty="0">
              <a:ea typeface="PMingLiU" panose="02020500000000000000" pitchFamily="18" charset="-120"/>
            </a:endParaRPr>
          </a:p>
          <a:p>
            <a:pPr eaLnBrk="1" hangingPunct="1"/>
            <a:endParaRPr lang="fr-FR" altLang="en-US" sz="1600" dirty="0"/>
          </a:p>
        </p:txBody>
      </p:sp>
      <p:grpSp>
        <p:nvGrpSpPr>
          <p:cNvPr id="11269" name="Group 19">
            <a:extLst>
              <a:ext uri="{FF2B5EF4-FFF2-40B4-BE49-F238E27FC236}">
                <a16:creationId xmlns:a16="http://schemas.microsoft.com/office/drawing/2014/main" id="{1D51A4C0-D743-7413-0484-B1449F6271CD}"/>
              </a:ext>
            </a:extLst>
          </p:cNvPr>
          <p:cNvGrpSpPr>
            <a:grpSpLocks/>
          </p:cNvGrpSpPr>
          <p:nvPr/>
        </p:nvGrpSpPr>
        <p:grpSpPr bwMode="auto">
          <a:xfrm>
            <a:off x="2630658" y="1691640"/>
            <a:ext cx="1219200" cy="1066800"/>
            <a:chOff x="2400" y="1200"/>
            <a:chExt cx="768" cy="672"/>
          </a:xfrm>
        </p:grpSpPr>
        <p:sp>
          <p:nvSpPr>
            <p:cNvPr id="11282" name="Line 4">
              <a:extLst>
                <a:ext uri="{FF2B5EF4-FFF2-40B4-BE49-F238E27FC236}">
                  <a16:creationId xmlns:a16="http://schemas.microsoft.com/office/drawing/2014/main" id="{2FFAF830-B65A-09E7-833F-26A1EFC4ECA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48" y="1872"/>
              <a:ext cx="72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6699"/>
                </a:solidFill>
                <a:latin typeface="Verdana" panose="020B060403050404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283" name="Line 5">
              <a:extLst>
                <a:ext uri="{FF2B5EF4-FFF2-40B4-BE49-F238E27FC236}">
                  <a16:creationId xmlns:a16="http://schemas.microsoft.com/office/drawing/2014/main" id="{24D7945C-ECC1-F601-D141-6F09719D658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168" y="1200"/>
              <a:ext cx="0" cy="6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6699"/>
                </a:solidFill>
                <a:latin typeface="Verdana" panose="020B060403050404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284" name="Line 6">
              <a:extLst>
                <a:ext uri="{FF2B5EF4-FFF2-40B4-BE49-F238E27FC236}">
                  <a16:creationId xmlns:a16="http://schemas.microsoft.com/office/drawing/2014/main" id="{446FD70F-23EB-E04B-68F1-87E8B563209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400" y="1200"/>
              <a:ext cx="76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6699"/>
                </a:solidFill>
                <a:latin typeface="Verdana" panose="020B060403050404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1270" name="Rectangle 7">
            <a:extLst>
              <a:ext uri="{FF2B5EF4-FFF2-40B4-BE49-F238E27FC236}">
                <a16:creationId xmlns:a16="http://schemas.microsoft.com/office/drawing/2014/main" id="{2F6BAD7F-A940-6BD6-A523-C0C39A1F3E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8400" y="3540125"/>
            <a:ext cx="914400" cy="381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endParaRPr lang="fr-FR" altLang="en-US" sz="1800">
              <a:solidFill>
                <a:srgbClr val="006699"/>
              </a:solidFill>
              <a:cs typeface="Arial" panose="020B0604020202020204" pitchFamily="34" charset="0"/>
            </a:endParaRPr>
          </a:p>
        </p:txBody>
      </p:sp>
      <p:sp>
        <p:nvSpPr>
          <p:cNvPr id="11271" name="Line 8">
            <a:extLst>
              <a:ext uri="{FF2B5EF4-FFF2-40B4-BE49-F238E27FC236}">
                <a16:creationId xmlns:a16="http://schemas.microsoft.com/office/drawing/2014/main" id="{27690570-1E29-CE7C-D5B8-BE88A3C4D50D}"/>
              </a:ext>
            </a:extLst>
          </p:cNvPr>
          <p:cNvSpPr>
            <a:spLocks noChangeShapeType="1"/>
          </p:cNvSpPr>
          <p:nvPr/>
        </p:nvSpPr>
        <p:spPr bwMode="auto">
          <a:xfrm>
            <a:off x="6705600" y="3540125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6699"/>
              </a:solidFill>
              <a:latin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11272" name="Rectangle 9">
            <a:extLst>
              <a:ext uri="{FF2B5EF4-FFF2-40B4-BE49-F238E27FC236}">
                <a16:creationId xmlns:a16="http://schemas.microsoft.com/office/drawing/2014/main" id="{4C8FD41E-6D8A-694F-7D47-274D6D8653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67600" y="3540125"/>
            <a:ext cx="914400" cy="381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endParaRPr lang="fr-FR" altLang="en-US" sz="1800">
              <a:solidFill>
                <a:srgbClr val="006699"/>
              </a:solidFill>
              <a:cs typeface="Arial" panose="020B0604020202020204" pitchFamily="34" charset="0"/>
            </a:endParaRPr>
          </a:p>
        </p:txBody>
      </p:sp>
      <p:sp>
        <p:nvSpPr>
          <p:cNvPr id="11273" name="Line 10">
            <a:extLst>
              <a:ext uri="{FF2B5EF4-FFF2-40B4-BE49-F238E27FC236}">
                <a16:creationId xmlns:a16="http://schemas.microsoft.com/office/drawing/2014/main" id="{60448668-C134-6E17-18EC-BC9BEF02D508}"/>
              </a:ext>
            </a:extLst>
          </p:cNvPr>
          <p:cNvSpPr>
            <a:spLocks noChangeShapeType="1"/>
          </p:cNvSpPr>
          <p:nvPr/>
        </p:nvSpPr>
        <p:spPr bwMode="auto">
          <a:xfrm>
            <a:off x="7924800" y="3540125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6699"/>
              </a:solidFill>
              <a:latin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11274" name="Rectangle 11">
            <a:extLst>
              <a:ext uri="{FF2B5EF4-FFF2-40B4-BE49-F238E27FC236}">
                <a16:creationId xmlns:a16="http://schemas.microsoft.com/office/drawing/2014/main" id="{815B9EF9-CF1F-EEA6-0917-A058316011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86800" y="3540125"/>
            <a:ext cx="914400" cy="381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endParaRPr lang="fr-FR" altLang="en-US" sz="1800">
              <a:solidFill>
                <a:srgbClr val="006699"/>
              </a:solidFill>
              <a:cs typeface="Arial" panose="020B0604020202020204" pitchFamily="34" charset="0"/>
            </a:endParaRPr>
          </a:p>
        </p:txBody>
      </p:sp>
      <p:sp>
        <p:nvSpPr>
          <p:cNvPr id="11275" name="Line 12">
            <a:extLst>
              <a:ext uri="{FF2B5EF4-FFF2-40B4-BE49-F238E27FC236}">
                <a16:creationId xmlns:a16="http://schemas.microsoft.com/office/drawing/2014/main" id="{2A4D7F6D-B47E-D49C-891F-8CC97155325B}"/>
              </a:ext>
            </a:extLst>
          </p:cNvPr>
          <p:cNvSpPr>
            <a:spLocks noChangeShapeType="1"/>
          </p:cNvSpPr>
          <p:nvPr/>
        </p:nvSpPr>
        <p:spPr bwMode="auto">
          <a:xfrm>
            <a:off x="9144000" y="3540125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6699"/>
              </a:solidFill>
              <a:latin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11276" name="Line 13">
            <a:extLst>
              <a:ext uri="{FF2B5EF4-FFF2-40B4-BE49-F238E27FC236}">
                <a16:creationId xmlns:a16="http://schemas.microsoft.com/office/drawing/2014/main" id="{E804E0AD-A50F-1E60-0513-FBB2DF682C72}"/>
              </a:ext>
            </a:extLst>
          </p:cNvPr>
          <p:cNvSpPr>
            <a:spLocks noChangeShapeType="1"/>
          </p:cNvSpPr>
          <p:nvPr/>
        </p:nvSpPr>
        <p:spPr bwMode="auto">
          <a:xfrm>
            <a:off x="7010400" y="3768725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6699"/>
              </a:solidFill>
              <a:latin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11277" name="Line 14">
            <a:extLst>
              <a:ext uri="{FF2B5EF4-FFF2-40B4-BE49-F238E27FC236}">
                <a16:creationId xmlns:a16="http://schemas.microsoft.com/office/drawing/2014/main" id="{5AE4990E-86A9-B7DB-3248-DDA843647DBD}"/>
              </a:ext>
            </a:extLst>
          </p:cNvPr>
          <p:cNvSpPr>
            <a:spLocks noChangeShapeType="1"/>
          </p:cNvSpPr>
          <p:nvPr/>
        </p:nvSpPr>
        <p:spPr bwMode="auto">
          <a:xfrm>
            <a:off x="8305800" y="3768725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6699"/>
              </a:solidFill>
              <a:latin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11278" name="Line 15">
            <a:extLst>
              <a:ext uri="{FF2B5EF4-FFF2-40B4-BE49-F238E27FC236}">
                <a16:creationId xmlns:a16="http://schemas.microsoft.com/office/drawing/2014/main" id="{1F73DE37-F77D-3F53-46F9-8B09A0AFB9C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144000" y="3540125"/>
            <a:ext cx="4572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6699"/>
              </a:solidFill>
              <a:latin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11279" name="Text Box 16">
            <a:extLst>
              <a:ext uri="{FF2B5EF4-FFF2-40B4-BE49-F238E27FC236}">
                <a16:creationId xmlns:a16="http://schemas.microsoft.com/office/drawing/2014/main" id="{B95F8465-E16B-54F8-FFD2-D994303156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84925" y="3505200"/>
            <a:ext cx="3190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en-US" altLang="zh-TW" sz="2400">
                <a:solidFill>
                  <a:srgbClr val="006699"/>
                </a:solidFill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11280" name="Text Box 17">
            <a:extLst>
              <a:ext uri="{FF2B5EF4-FFF2-40B4-BE49-F238E27FC236}">
                <a16:creationId xmlns:a16="http://schemas.microsoft.com/office/drawing/2014/main" id="{1C9BDCA0-821F-C12C-01C7-C14675E00C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04125" y="35052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en-US" altLang="zh-TW" sz="2400">
                <a:solidFill>
                  <a:srgbClr val="006699"/>
                </a:solidFill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11281" name="Text Box 18">
            <a:extLst>
              <a:ext uri="{FF2B5EF4-FFF2-40B4-BE49-F238E27FC236}">
                <a16:creationId xmlns:a16="http://schemas.microsoft.com/office/drawing/2014/main" id="{01A88A2E-AB16-20CC-7EF5-822D9782FD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23325" y="3505200"/>
            <a:ext cx="3190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en-US" altLang="zh-TW" sz="2400">
                <a:solidFill>
                  <a:srgbClr val="006699"/>
                </a:solidFill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c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8AC4F83E9069D43AFA594D7F1D96885" ma:contentTypeVersion="4" ma:contentTypeDescription="Create a new document." ma:contentTypeScope="" ma:versionID="ab42ff59064bab5a86eff4b62602acbc">
  <xsd:schema xmlns:xsd="http://www.w3.org/2001/XMLSchema" xmlns:xs="http://www.w3.org/2001/XMLSchema" xmlns:p="http://schemas.microsoft.com/office/2006/metadata/properties" xmlns:ns2="d0a6ddea-004a-4b16-a170-7c91a96eeb9b" targetNamespace="http://schemas.microsoft.com/office/2006/metadata/properties" ma:root="true" ma:fieldsID="2d27bf802cbab3f01b47c4a64429af83" ns2:_="">
    <xsd:import namespace="d0a6ddea-004a-4b16-a170-7c91a96eeb9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0a6ddea-004a-4b16-a170-7c91a96eeb9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93733DD-EE03-449C-88A5-8AB9EEF5C654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C6469705-78F2-498B-9613-1A14D2DF01D0}"/>
</file>

<file path=customXml/itemProps3.xml><?xml version="1.0" encoding="utf-8"?>
<ds:datastoreItem xmlns:ds="http://schemas.openxmlformats.org/officeDocument/2006/customXml" ds:itemID="{26BE9A2D-7492-4A3B-846A-BB63B0B8707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1990</TotalTime>
  <Words>6016</Words>
  <Application>Microsoft Office PowerPoint</Application>
  <PresentationFormat>Widescreen</PresentationFormat>
  <Paragraphs>991</Paragraphs>
  <Slides>81</Slides>
  <Notes>40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81</vt:i4>
      </vt:variant>
    </vt:vector>
  </HeadingPairs>
  <TitlesOfParts>
    <vt:vector size="82" baseType="lpstr">
      <vt:lpstr>Office Theme</vt:lpstr>
      <vt:lpstr>PowerPoint Presentation</vt:lpstr>
      <vt:lpstr>PowerPoint Presentation</vt:lpstr>
      <vt:lpstr>Outline</vt:lpstr>
      <vt:lpstr>Towards Dynamic Data Structures</vt:lpstr>
      <vt:lpstr>What is a Dynamic Data Structure?</vt:lpstr>
      <vt:lpstr>What is a singly linked List?</vt:lpstr>
      <vt:lpstr>Outline</vt:lpstr>
      <vt:lpstr>Implementation of singly linked list in C</vt:lpstr>
      <vt:lpstr>Self-Referential Structures</vt:lpstr>
      <vt:lpstr>Operations for singly linked list</vt:lpstr>
      <vt:lpstr>Main steps in building a program using data structures</vt:lpstr>
      <vt:lpstr>Illustrative Problem: Phone contact management</vt:lpstr>
      <vt:lpstr>Description</vt:lpstr>
      <vt:lpstr>Type declaration for INFO field in each node</vt:lpstr>
      <vt:lpstr>Declaration of singly linked list of contacts </vt:lpstr>
      <vt:lpstr>Declaration of important pointers</vt:lpstr>
      <vt:lpstr>Function implementation: memory allocation for a new node </vt:lpstr>
      <vt:lpstr>Function implementation: memory allocation for a new node </vt:lpstr>
      <vt:lpstr>Getting input data for a node</vt:lpstr>
      <vt:lpstr>Display the information of one node</vt:lpstr>
      <vt:lpstr>Display the information of one node - Solution</vt:lpstr>
      <vt:lpstr>Insert a new node to the list : at head </vt:lpstr>
      <vt:lpstr>Insert node at head of the list : solution</vt:lpstr>
      <vt:lpstr>Insert new node after the current node</vt:lpstr>
      <vt:lpstr>Insert new node after the current node</vt:lpstr>
      <vt:lpstr>Insert node before current position</vt:lpstr>
      <vt:lpstr>Function: insertBeforeCurrent</vt:lpstr>
      <vt:lpstr>If you do not frequently update the pointer prev</vt:lpstr>
      <vt:lpstr>Insert node at the end of the list</vt:lpstr>
      <vt:lpstr>Insert node at the end of the list : solution</vt:lpstr>
      <vt:lpstr>Insert node at the end of the list : version using recursion</vt:lpstr>
      <vt:lpstr>Navigate (traverse) the linked list </vt:lpstr>
      <vt:lpstr>Using the functions to create and display a linked list</vt:lpstr>
      <vt:lpstr>Delete first element of the List</vt:lpstr>
      <vt:lpstr>Delete first element of the list</vt:lpstr>
      <vt:lpstr>Delete an element from the middle</vt:lpstr>
      <vt:lpstr>Solution: Delete element pointed by cur</vt:lpstr>
      <vt:lpstr>Delete a node with a specific contact (using recursion)</vt:lpstr>
      <vt:lpstr>Freeing all nodes of a list</vt:lpstr>
      <vt:lpstr>Freeing all nodes of a list</vt:lpstr>
      <vt:lpstr>Freeing all nodes of a list</vt:lpstr>
      <vt:lpstr>Freeing all nodes of a list</vt:lpstr>
      <vt:lpstr>Freeing all nodes of a list</vt:lpstr>
      <vt:lpstr>Freeing all nodes of a list</vt:lpstr>
      <vt:lpstr>Freeing all nodes of a list</vt:lpstr>
      <vt:lpstr>Freeing all nodes of a list</vt:lpstr>
      <vt:lpstr>Freeing all nodes of a list</vt:lpstr>
      <vt:lpstr>Freeing all nodes of a list</vt:lpstr>
      <vt:lpstr>Freeing all nodes of a list</vt:lpstr>
      <vt:lpstr>Reverse a list</vt:lpstr>
      <vt:lpstr>Solution</vt:lpstr>
      <vt:lpstr>Program Output </vt:lpstr>
      <vt:lpstr>Outline</vt:lpstr>
      <vt:lpstr>Lab 1: Linked list manipulation</vt:lpstr>
      <vt:lpstr>Input and output format</vt:lpstr>
      <vt:lpstr>Example for input and output</vt:lpstr>
      <vt:lpstr>Solution</vt:lpstr>
      <vt:lpstr>Solution</vt:lpstr>
      <vt:lpstr>Solution</vt:lpstr>
      <vt:lpstr>Solution</vt:lpstr>
      <vt:lpstr>Solution</vt:lpstr>
      <vt:lpstr>Solution</vt:lpstr>
      <vt:lpstr>Solution</vt:lpstr>
      <vt:lpstr>Solution</vt:lpstr>
      <vt:lpstr>Solution</vt:lpstr>
      <vt:lpstr>Solution</vt:lpstr>
      <vt:lpstr>Solution</vt:lpstr>
      <vt:lpstr>Solution</vt:lpstr>
      <vt:lpstr>Polynomial manipulation</vt:lpstr>
      <vt:lpstr>Polynomial representation using arrays</vt:lpstr>
      <vt:lpstr>Polynomial representation using linked list</vt:lpstr>
      <vt:lpstr>Lab2: Polynomial manipulation</vt:lpstr>
      <vt:lpstr>Input and output format</vt:lpstr>
      <vt:lpstr>Input and output format</vt:lpstr>
      <vt:lpstr>Solution</vt:lpstr>
      <vt:lpstr>Solution</vt:lpstr>
      <vt:lpstr>Solution</vt:lpstr>
      <vt:lpstr>Solution</vt:lpstr>
      <vt:lpstr>Solution</vt:lpstr>
      <vt:lpstr>Solution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Phong TT &amp; QTTH</dc:creator>
  <cp:lastModifiedBy>Cao Tuan Dung</cp:lastModifiedBy>
  <cp:revision>100</cp:revision>
  <dcterms:created xsi:type="dcterms:W3CDTF">2021-05-28T04:32:29Z</dcterms:created>
  <dcterms:modified xsi:type="dcterms:W3CDTF">2025-02-11T01:12:13Z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0x01010078AC4F83E9069D43AFA594D7F1D96885</vt:lpwstr>
  </property>
</Properties>
</file>